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5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6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2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1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7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1456-DAA0-41FC-8B92-8DDBE2533420}" type="datetimeFigureOut">
              <a:rPr lang="en-US" smtClean="0"/>
              <a:t>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7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3.jpg"/><Relationship Id="rId7" Type="http://schemas.openxmlformats.org/officeDocument/2006/relationships/image" Target="../media/image4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1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4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2.jpg"/><Relationship Id="rId5" Type="http://schemas.openxmlformats.org/officeDocument/2006/relationships/image" Target="../media/image27.jp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9.jpg"/><Relationship Id="rId3" Type="http://schemas.openxmlformats.org/officeDocument/2006/relationships/image" Target="../media/image6.png"/><Relationship Id="rId7" Type="http://schemas.openxmlformats.org/officeDocument/2006/relationships/image" Target="../media/image36.jpg"/><Relationship Id="rId12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Relationship Id="rId1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3.jpg"/><Relationship Id="rId7" Type="http://schemas.openxmlformats.org/officeDocument/2006/relationships/image" Target="../media/image4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4.jpeg"/><Relationship Id="rId7" Type="http://schemas.openxmlformats.org/officeDocument/2006/relationships/image" Target="../media/image43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3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ndeswehr.de/de/aktuelles/meldungen/pistorius-panzer-ausbildung-ukrainische-soldaten-5586768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g"/><Relationship Id="rId7" Type="http://schemas.openxmlformats.org/officeDocument/2006/relationships/image" Target="../media/image43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jpeg"/><Relationship Id="rId7" Type="http://schemas.openxmlformats.org/officeDocument/2006/relationships/image" Target="../media/image43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5.jpg"/><Relationship Id="rId9" Type="http://schemas.openxmlformats.org/officeDocument/2006/relationships/image" Target="../media/image71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0.jpg"/><Relationship Id="rId7" Type="http://schemas.openxmlformats.org/officeDocument/2006/relationships/image" Target="../media/image6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5.jpg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3.jpeg"/><Relationship Id="rId5" Type="http://schemas.openxmlformats.org/officeDocument/2006/relationships/image" Target="../media/image57.jpeg"/><Relationship Id="rId4" Type="http://schemas.openxmlformats.org/officeDocument/2006/relationships/image" Target="../media/image68.jpg"/><Relationship Id="rId9" Type="http://schemas.openxmlformats.org/officeDocument/2006/relationships/image" Target="../media/image6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16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9.png"/><Relationship Id="rId4" Type="http://schemas.openxmlformats.org/officeDocument/2006/relationships/image" Target="../media/image15.jp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8.jpg"/><Relationship Id="rId7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jp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8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jpg"/><Relationship Id="rId5" Type="http://schemas.openxmlformats.org/officeDocument/2006/relationships/image" Target="../media/image18.jp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80.jpg"/><Relationship Id="rId7" Type="http://schemas.openxmlformats.org/officeDocument/2006/relationships/image" Target="../media/image8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1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9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jpg"/><Relationship Id="rId10" Type="http://schemas.openxmlformats.org/officeDocument/2006/relationships/image" Target="../media/image84.jpeg"/><Relationship Id="rId4" Type="http://schemas.openxmlformats.org/officeDocument/2006/relationships/image" Target="../media/image80.jpg"/><Relationship Id="rId9" Type="http://schemas.openxmlformats.org/officeDocument/2006/relationships/image" Target="../media/image8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83.jpg"/><Relationship Id="rId7" Type="http://schemas.openxmlformats.org/officeDocument/2006/relationships/image" Target="../media/image81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9.png"/><Relationship Id="rId5" Type="http://schemas.openxmlformats.org/officeDocument/2006/relationships/image" Target="../media/image42.png"/><Relationship Id="rId10" Type="http://schemas.openxmlformats.org/officeDocument/2006/relationships/image" Target="../media/image90.jpeg"/><Relationship Id="rId4" Type="http://schemas.openxmlformats.org/officeDocument/2006/relationships/image" Target="../media/image88.jpeg"/><Relationship Id="rId9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4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2.jpg"/><Relationship Id="rId5" Type="http://schemas.openxmlformats.org/officeDocument/2006/relationships/image" Target="../media/image27.jp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9.jpg"/><Relationship Id="rId3" Type="http://schemas.openxmlformats.org/officeDocument/2006/relationships/image" Target="../media/image6.png"/><Relationship Id="rId7" Type="http://schemas.openxmlformats.org/officeDocument/2006/relationships/image" Target="../media/image36.jpg"/><Relationship Id="rId12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Relationship Id="rId1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38300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250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629821"/>
              </p:ext>
            </p:extLst>
          </p:nvPr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778051" y="5074164"/>
            <a:ext cx="977314" cy="17838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020790" y="4797631"/>
            <a:ext cx="2280062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51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75" y="4650291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634932" y="1075407"/>
            <a:ext cx="24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 CONDOLEEZZA RICE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218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 </a:t>
            </a:r>
            <a:r>
              <a:rPr lang="en-US" b="1" dirty="0" err="1" smtClean="0"/>
              <a:t>Wellenreuther</a:t>
            </a:r>
            <a:r>
              <a:rPr lang="en-US" b="1" dirty="0" smtClean="0"/>
              <a:t>,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2959" y="1060444"/>
            <a:ext cx="2018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ARATI</a:t>
            </a:r>
            <a:r>
              <a:rPr lang="en-US" b="1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b="1" dirty="0" smtClean="0"/>
              <a:t>PRABHAKAR</a:t>
            </a:r>
          </a:p>
          <a:p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4616" y="1086155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BARAK OBAMA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SECRETARY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08" y="4778626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9" y="1571669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5" y="4074500"/>
            <a:ext cx="669672" cy="8452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97873" y="4919718"/>
            <a:ext cx="977314" cy="17838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7" y="4353870"/>
            <a:ext cx="1238250" cy="12382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1" y="4416953"/>
            <a:ext cx="1156872" cy="11568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876301" y="5389159"/>
            <a:ext cx="419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Upon a time in America</a:t>
            </a:r>
          </a:p>
          <a:p>
            <a:r>
              <a:rPr lang="en-US" dirty="0" smtClean="0"/>
              <a:t>1990 Siemens (</a:t>
            </a:r>
            <a:r>
              <a:rPr lang="en-US" dirty="0" err="1" smtClean="0"/>
              <a:t>ibm.damiler.siemens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2015 Apple </a:t>
            </a:r>
            <a:r>
              <a:rPr lang="en-US" dirty="0" err="1" smtClean="0"/>
              <a:t>Inc</a:t>
            </a:r>
            <a:r>
              <a:rPr lang="en-US" dirty="0" smtClean="0"/>
              <a:t> (</a:t>
            </a:r>
            <a:r>
              <a:rPr lang="en-US" dirty="0" err="1" smtClean="0"/>
              <a:t>ibm.damiler.apple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56" y="915327"/>
            <a:ext cx="18383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6713" y="3970069"/>
            <a:ext cx="2499756" cy="18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81" y="539398"/>
            <a:ext cx="2576503" cy="25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38300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694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329" y="2530371"/>
            <a:ext cx="951847" cy="17373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45949" y="2378147"/>
            <a:ext cx="613075" cy="188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016" y="2378147"/>
            <a:ext cx="1072461" cy="1889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55101" y="332432"/>
            <a:ext cx="0" cy="633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8875" y="101600"/>
            <a:ext cx="50104" cy="65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55101" y="301339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331923" y="186637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1973" y="1991638"/>
            <a:ext cx="128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 Eden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5647" y="629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12708" y="19393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Quartz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0634" y="209277"/>
            <a:ext cx="4960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Ibm.damiler.jdk.eden</a:t>
            </a:r>
            <a:r>
              <a:rPr lang="en-US" dirty="0" smtClean="0"/>
              <a:t>  other </a:t>
            </a:r>
            <a:r>
              <a:rPr lang="en-US" dirty="0" err="1" smtClean="0"/>
              <a:t>ibm.dmeilr.jdk.nursury</a:t>
            </a:r>
            <a:endParaRPr lang="en-US" dirty="0" smtClean="0"/>
          </a:p>
          <a:p>
            <a:r>
              <a:rPr lang="en-US" dirty="0" err="1" smtClean="0"/>
              <a:t>Ibm.demirl.jdk.suvior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Ib.dmielr.jdk.survivor</a:t>
            </a:r>
            <a:r>
              <a:rPr lang="en-US" dirty="0" smtClean="0"/>
              <a:t> II</a:t>
            </a:r>
          </a:p>
          <a:p>
            <a:r>
              <a:rPr lang="en-US" dirty="0" err="1" smtClean="0"/>
              <a:t>Ibm.dmierl.jdk.tenured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7320" y="1893570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roboL</a:t>
            </a:r>
            <a:r>
              <a:rPr lang="en-US" sz="1000" b="1" dirty="0" err="1" smtClean="0"/>
              <a:t>UX</a:t>
            </a:r>
            <a:r>
              <a:rPr lang="en-US" sz="1000" dirty="0" err="1" smtClean="0"/>
              <a:t>.nonPoliceInterview</a:t>
            </a:r>
            <a:endParaRPr lang="en-US" sz="1000" dirty="0" smtClean="0"/>
          </a:p>
          <a:p>
            <a:r>
              <a:rPr lang="en-US" sz="1000" dirty="0" err="1" smtClean="0"/>
              <a:t>Ghorbache</a:t>
            </a:r>
            <a:r>
              <a:rPr lang="en-US" sz="1000" dirty="0" smtClean="0"/>
              <a:t>(</a:t>
            </a:r>
            <a:r>
              <a:rPr lang="en-US" sz="1000" dirty="0" err="1" smtClean="0"/>
              <a:t>dr</a:t>
            </a:r>
            <a:r>
              <a:rPr lang="en-US" sz="1000" dirty="0" smtClean="0"/>
              <a:t>,(</a:t>
            </a:r>
            <a:r>
              <a:rPr lang="en-US" sz="1000" dirty="0" err="1" smtClean="0"/>
              <a:t>googl</a:t>
            </a:r>
            <a:r>
              <a:rPr lang="en-US" sz="1000" dirty="0" smtClean="0"/>
              <a:t> </a:t>
            </a:r>
            <a:r>
              <a:rPr lang="en-US" sz="1000" dirty="0" err="1" smtClean="0"/>
              <a:t>dr</a:t>
            </a:r>
            <a:r>
              <a:rPr lang="en-US" sz="1000" dirty="0" smtClean="0"/>
              <a:t> </a:t>
            </a:r>
            <a:r>
              <a:rPr lang="en-US" sz="1000" dirty="0" err="1" smtClean="0"/>
              <a:t>nonPocieSexAbuse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362810" y="199163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94513" y="4819458"/>
            <a:ext cx="2699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p</a:t>
            </a:r>
            <a:r>
              <a:rPr lang="en-US" strike="sngStrike" dirty="0" err="1" smtClean="0"/>
              <a:t>ub,wine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sz="1200" dirty="0" smtClean="0"/>
              <a:t>PREA: </a:t>
            </a:r>
            <a:r>
              <a:rPr lang="en-US" sz="1200" dirty="0" err="1" smtClean="0"/>
              <a:t>Ibm.damielr.apple.pms</a:t>
            </a:r>
            <a:endParaRPr lang="en-US" sz="1200" dirty="0" smtClean="0"/>
          </a:p>
          <a:p>
            <a:r>
              <a:rPr lang="en-US" sz="1200" strike="sngStrike" dirty="0" err="1" smtClean="0"/>
              <a:t>Assuemd</a:t>
            </a:r>
            <a:r>
              <a:rPr lang="en-US" sz="1200" strike="sngStrike" dirty="0" smtClean="0"/>
              <a:t>: </a:t>
            </a:r>
            <a:r>
              <a:rPr lang="en-US" sz="1200" strike="sngStrike" dirty="0" err="1" smtClean="0"/>
              <a:t>Ibm.dameirl.apple</a:t>
            </a:r>
            <a:r>
              <a:rPr lang="en-US" sz="1200" strike="sngStrike" dirty="0" smtClean="0"/>
              <a:t>: Blood out </a:t>
            </a:r>
            <a:endParaRPr lang="en-US" sz="1200" dirty="0"/>
          </a:p>
          <a:p>
            <a:r>
              <a:rPr lang="en-US" sz="1200" dirty="0" smtClean="0"/>
              <a:t>of </a:t>
            </a:r>
            <a:r>
              <a:rPr lang="en-US" sz="1200" dirty="0" err="1" smtClean="0"/>
              <a:t>ASSHOLE.</a:t>
            </a:r>
            <a:r>
              <a:rPr lang="en-US" sz="1200" strike="sngStrike" dirty="0" err="1" smtClean="0"/>
              <a:t>maxplank.marx</a:t>
            </a:r>
            <a:endParaRPr lang="en-US" sz="1200" strike="sngStrike" dirty="0"/>
          </a:p>
        </p:txBody>
      </p:sp>
      <p:cxnSp>
        <p:nvCxnSpPr>
          <p:cNvPr id="31" name="Straight Arrow Connector 30"/>
          <p:cNvCxnSpPr>
            <a:stCxn id="24" idx="0"/>
            <a:endCxn id="25" idx="2"/>
          </p:cNvCxnSpPr>
          <p:nvPr/>
        </p:nvCxnSpPr>
        <p:spPr>
          <a:xfrm flipH="1" flipV="1">
            <a:off x="1923238" y="563265"/>
            <a:ext cx="57103" cy="57312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95647" y="563265"/>
            <a:ext cx="0" cy="56371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12708" y="4267722"/>
            <a:ext cx="814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BAK (ATB,ATM,HTM ) </a:t>
            </a:r>
            <a:r>
              <a:rPr lang="en-US" dirty="0" err="1" smtClean="0"/>
              <a:t>ibm.deamio.employe.alen</a:t>
            </a:r>
            <a:r>
              <a:rPr lang="en-US" dirty="0" smtClean="0"/>
              <a:t>(</a:t>
            </a:r>
            <a:r>
              <a:rPr lang="en-US" dirty="0" err="1" smtClean="0"/>
              <a:t>meduselac,alen</a:t>
            </a:r>
            <a:r>
              <a:rPr lang="en-US" dirty="0" smtClean="0"/>
              <a:t>).</a:t>
            </a:r>
            <a:r>
              <a:rPr lang="en-US" dirty="0" err="1" smtClean="0"/>
              <a:t>greenspnn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76847" y="4544712"/>
            <a:ext cx="735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A-to-B(ATB) </a:t>
            </a:r>
            <a:r>
              <a:rPr lang="en-US" dirty="0" err="1" smtClean="0"/>
              <a:t>ibm.daimler.MERKEL.linst</a:t>
            </a:r>
            <a:r>
              <a:rPr lang="en-US" dirty="0" smtClean="0"/>
              <a:t>(</a:t>
            </a:r>
            <a:r>
              <a:rPr lang="en-US" dirty="0" err="1" smtClean="0"/>
              <a:t>ddr</a:t>
            </a:r>
            <a:r>
              <a:rPr lang="en-US" dirty="0" smtClean="0"/>
              <a:t> memory)</a:t>
            </a:r>
          </a:p>
          <a:p>
            <a:r>
              <a:rPr lang="en-US" dirty="0"/>
              <a:t>	 </a:t>
            </a:r>
            <a:r>
              <a:rPr lang="en-US" dirty="0" smtClean="0"/>
              <a:t>  </a:t>
            </a:r>
            <a:r>
              <a:rPr lang="en-US" dirty="0" err="1" smtClean="0"/>
              <a:t>ibm.dmielr.visa.</a:t>
            </a:r>
            <a:r>
              <a:rPr lang="en-US" strike="sngStrike" dirty="0" err="1" smtClean="0"/>
              <a:t>marx</a:t>
            </a:r>
            <a:r>
              <a:rPr lang="en-US" dirty="0" err="1" smtClean="0"/>
              <a:t>.z</a:t>
            </a:r>
            <a:r>
              <a:rPr lang="en-US" dirty="0" smtClean="0"/>
              <a:t>/OS.(ATM,ACH, short codes brain</a:t>
            </a:r>
          </a:p>
          <a:p>
            <a:r>
              <a:rPr lang="en-US" dirty="0"/>
              <a:t>	</a:t>
            </a:r>
            <a:r>
              <a:rPr lang="en-US" dirty="0" err="1" smtClean="0"/>
              <a:t>cherrytree.ghcoheo</a:t>
            </a:r>
            <a:r>
              <a:rPr lang="en-US" dirty="0" smtClean="0"/>
              <a:t>(</a:t>
            </a:r>
            <a:r>
              <a:rPr lang="en-US" strike="sngStrike" dirty="0" err="1" smtClean="0"/>
              <a:t>depress,micheal</a:t>
            </a:r>
            <a:r>
              <a:rPr lang="en-US" dirty="0" smtClean="0"/>
              <a:t>, </a:t>
            </a:r>
            <a:r>
              <a:rPr lang="en-US" dirty="0" err="1" smtClean="0"/>
              <a:t>ibm.dmierl.visa.Rornal.regan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,1987)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864" y="4395528"/>
            <a:ext cx="1562165" cy="24152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17386" y="4920143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§PREA</a:t>
            </a:r>
          </a:p>
          <a:p>
            <a:r>
              <a:rPr lang="en-US" dirty="0"/>
              <a:t> </a:t>
            </a:r>
            <a:r>
              <a:rPr lang="en-US" sz="800" strike="sngStrike" dirty="0" err="1" smtClean="0"/>
              <a:t>budi,worms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991328" y="204375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Visting</a:t>
            </a:r>
            <a:r>
              <a:rPr lang="en-US" strike="sngStrike" dirty="0" smtClean="0"/>
              <a:t> Wine (PMS) Seller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283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329" y="2530371"/>
            <a:ext cx="951847" cy="17373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45949" y="2378147"/>
            <a:ext cx="613075" cy="188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016" y="2378147"/>
            <a:ext cx="1072461" cy="1889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55101" y="332432"/>
            <a:ext cx="0" cy="633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8875" y="101600"/>
            <a:ext cx="50104" cy="65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55101" y="301339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331923" y="186637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1973" y="1991638"/>
            <a:ext cx="128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 Eden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5647" y="629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12708" y="19393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Quartz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0634" y="209277"/>
            <a:ext cx="4960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Ibm.damiler.jdk.eden</a:t>
            </a:r>
            <a:r>
              <a:rPr lang="en-US" dirty="0" smtClean="0"/>
              <a:t>  other </a:t>
            </a:r>
            <a:r>
              <a:rPr lang="en-US" dirty="0" err="1" smtClean="0"/>
              <a:t>ibm.dmeilr.jdk.nursury</a:t>
            </a:r>
            <a:endParaRPr lang="en-US" dirty="0" smtClean="0"/>
          </a:p>
          <a:p>
            <a:r>
              <a:rPr lang="en-US" dirty="0" err="1" smtClean="0"/>
              <a:t>Ibm.demirl.jdk.suvior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Ib.dmielr.jdk.survivor</a:t>
            </a:r>
            <a:r>
              <a:rPr lang="en-US" dirty="0" smtClean="0"/>
              <a:t> II</a:t>
            </a:r>
          </a:p>
          <a:p>
            <a:r>
              <a:rPr lang="en-US" dirty="0" err="1" smtClean="0"/>
              <a:t>Ibm.dmierl.jdk.tenured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7320" y="1893570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roboL</a:t>
            </a:r>
            <a:r>
              <a:rPr lang="en-US" sz="1000" b="1" dirty="0" err="1" smtClean="0"/>
              <a:t>UX</a:t>
            </a:r>
            <a:r>
              <a:rPr lang="en-US" sz="1000" dirty="0" err="1" smtClean="0"/>
              <a:t>.nonPoliceInterview</a:t>
            </a:r>
            <a:endParaRPr lang="en-US" sz="1000" dirty="0" smtClean="0"/>
          </a:p>
          <a:p>
            <a:r>
              <a:rPr lang="en-US" sz="1000" dirty="0" err="1" smtClean="0"/>
              <a:t>Ghorbache</a:t>
            </a:r>
            <a:r>
              <a:rPr lang="en-US" sz="1000" dirty="0" smtClean="0"/>
              <a:t>(</a:t>
            </a:r>
            <a:r>
              <a:rPr lang="en-US" sz="1000" dirty="0" err="1" smtClean="0"/>
              <a:t>dr</a:t>
            </a:r>
            <a:r>
              <a:rPr lang="en-US" sz="1000" dirty="0" smtClean="0"/>
              <a:t>,(</a:t>
            </a:r>
            <a:r>
              <a:rPr lang="en-US" sz="1000" dirty="0" err="1" smtClean="0"/>
              <a:t>googl</a:t>
            </a:r>
            <a:r>
              <a:rPr lang="en-US" sz="1000" dirty="0" smtClean="0"/>
              <a:t> </a:t>
            </a:r>
            <a:r>
              <a:rPr lang="en-US" sz="1000" dirty="0" err="1" smtClean="0"/>
              <a:t>dr</a:t>
            </a:r>
            <a:r>
              <a:rPr lang="en-US" sz="1000" dirty="0" smtClean="0"/>
              <a:t> </a:t>
            </a:r>
            <a:r>
              <a:rPr lang="en-US" sz="1000" dirty="0" err="1" smtClean="0"/>
              <a:t>nonPocieSexAbuse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362810" y="199163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94513" y="4819458"/>
            <a:ext cx="2699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p</a:t>
            </a:r>
            <a:r>
              <a:rPr lang="en-US" strike="sngStrike" dirty="0" err="1" smtClean="0"/>
              <a:t>ub,wine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sz="1200" dirty="0" smtClean="0"/>
              <a:t>PREA: </a:t>
            </a:r>
            <a:r>
              <a:rPr lang="en-US" sz="1200" dirty="0" err="1" smtClean="0"/>
              <a:t>Ibm.damielr.apple.pms</a:t>
            </a:r>
            <a:endParaRPr lang="en-US" sz="1200" dirty="0" smtClean="0"/>
          </a:p>
          <a:p>
            <a:r>
              <a:rPr lang="en-US" sz="1200" strike="sngStrike" dirty="0" err="1" smtClean="0"/>
              <a:t>Assuemd</a:t>
            </a:r>
            <a:r>
              <a:rPr lang="en-US" sz="1200" strike="sngStrike" dirty="0" smtClean="0"/>
              <a:t>: </a:t>
            </a:r>
            <a:r>
              <a:rPr lang="en-US" sz="1200" strike="sngStrike" dirty="0" err="1" smtClean="0"/>
              <a:t>Ibm.dameirl.apple</a:t>
            </a:r>
            <a:r>
              <a:rPr lang="en-US" sz="1200" strike="sngStrike" dirty="0" smtClean="0"/>
              <a:t>: Blood out </a:t>
            </a:r>
            <a:endParaRPr lang="en-US" sz="1200" dirty="0"/>
          </a:p>
          <a:p>
            <a:r>
              <a:rPr lang="en-US" sz="1200" dirty="0" smtClean="0"/>
              <a:t>of </a:t>
            </a:r>
            <a:r>
              <a:rPr lang="en-US" sz="1200" dirty="0" err="1" smtClean="0"/>
              <a:t>ASSHOLE.</a:t>
            </a:r>
            <a:r>
              <a:rPr lang="en-US" sz="1200" strike="sngStrike" dirty="0" err="1" smtClean="0"/>
              <a:t>maxplank.marx</a:t>
            </a:r>
            <a:endParaRPr lang="en-US" sz="1200" strike="sngStrike" dirty="0"/>
          </a:p>
        </p:txBody>
      </p:sp>
      <p:cxnSp>
        <p:nvCxnSpPr>
          <p:cNvPr id="31" name="Straight Arrow Connector 30"/>
          <p:cNvCxnSpPr>
            <a:stCxn id="24" idx="0"/>
            <a:endCxn id="25" idx="2"/>
          </p:cNvCxnSpPr>
          <p:nvPr/>
        </p:nvCxnSpPr>
        <p:spPr>
          <a:xfrm flipH="1" flipV="1">
            <a:off x="1923238" y="563265"/>
            <a:ext cx="57103" cy="57312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95647" y="563265"/>
            <a:ext cx="0" cy="56371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12708" y="4267722"/>
            <a:ext cx="814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BAK (ATB,ATM,HTM ) </a:t>
            </a:r>
            <a:r>
              <a:rPr lang="en-US" dirty="0" err="1" smtClean="0"/>
              <a:t>ibm.deamio.employe.alen</a:t>
            </a:r>
            <a:r>
              <a:rPr lang="en-US" dirty="0" smtClean="0"/>
              <a:t>(</a:t>
            </a:r>
            <a:r>
              <a:rPr lang="en-US" dirty="0" err="1" smtClean="0"/>
              <a:t>meduselac,alen</a:t>
            </a:r>
            <a:r>
              <a:rPr lang="en-US" dirty="0" smtClean="0"/>
              <a:t>).</a:t>
            </a:r>
            <a:r>
              <a:rPr lang="en-US" dirty="0" err="1" smtClean="0"/>
              <a:t>greenspnn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76847" y="4544712"/>
            <a:ext cx="735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A-to-B(ATB) </a:t>
            </a:r>
            <a:r>
              <a:rPr lang="en-US" dirty="0" err="1" smtClean="0"/>
              <a:t>ibm.daimler.MERKEL.linst</a:t>
            </a:r>
            <a:r>
              <a:rPr lang="en-US" dirty="0" smtClean="0"/>
              <a:t>(</a:t>
            </a:r>
            <a:r>
              <a:rPr lang="en-US" dirty="0" err="1" smtClean="0"/>
              <a:t>ddr</a:t>
            </a:r>
            <a:r>
              <a:rPr lang="en-US" dirty="0" smtClean="0"/>
              <a:t> memory)</a:t>
            </a:r>
          </a:p>
          <a:p>
            <a:r>
              <a:rPr lang="en-US" dirty="0"/>
              <a:t>	 </a:t>
            </a:r>
            <a:r>
              <a:rPr lang="en-US" dirty="0" smtClean="0"/>
              <a:t>  </a:t>
            </a:r>
            <a:r>
              <a:rPr lang="en-US" dirty="0" err="1" smtClean="0"/>
              <a:t>ibm.dmielr.visa.</a:t>
            </a:r>
            <a:r>
              <a:rPr lang="en-US" strike="sngStrike" dirty="0" err="1" smtClean="0"/>
              <a:t>marx</a:t>
            </a:r>
            <a:r>
              <a:rPr lang="en-US" dirty="0" err="1" smtClean="0"/>
              <a:t>.z</a:t>
            </a:r>
            <a:r>
              <a:rPr lang="en-US" dirty="0" smtClean="0"/>
              <a:t>/OS.(ATM,ACH, short codes brain</a:t>
            </a:r>
          </a:p>
          <a:p>
            <a:r>
              <a:rPr lang="en-US" dirty="0"/>
              <a:t>	</a:t>
            </a:r>
            <a:r>
              <a:rPr lang="en-US" dirty="0" err="1" smtClean="0"/>
              <a:t>cherrytree.ghcoheo</a:t>
            </a:r>
            <a:r>
              <a:rPr lang="en-US" dirty="0" smtClean="0"/>
              <a:t>(</a:t>
            </a:r>
            <a:r>
              <a:rPr lang="en-US" strike="sngStrike" dirty="0" err="1" smtClean="0"/>
              <a:t>depress,micheal</a:t>
            </a:r>
            <a:r>
              <a:rPr lang="en-US" dirty="0" smtClean="0"/>
              <a:t>, </a:t>
            </a:r>
            <a:r>
              <a:rPr lang="en-US" dirty="0" err="1" smtClean="0"/>
              <a:t>ibm.dmierl.visa.Rornal.regan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,1987)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864" y="4395528"/>
            <a:ext cx="1562165" cy="24152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17386" y="4920143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§PREA</a:t>
            </a:r>
          </a:p>
          <a:p>
            <a:r>
              <a:rPr lang="en-US" dirty="0"/>
              <a:t> </a:t>
            </a:r>
            <a:r>
              <a:rPr lang="en-US" sz="800" strike="sngStrike" dirty="0" err="1" smtClean="0"/>
              <a:t>budi,worms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991328" y="204375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Visting</a:t>
            </a:r>
            <a:r>
              <a:rPr lang="en-US" strike="sngStrike" dirty="0" smtClean="0"/>
              <a:t> Wine (PMS) Seller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469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2830795" y="2498942"/>
            <a:ext cx="1866465" cy="1152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4608" y="2494767"/>
            <a:ext cx="1826713" cy="112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14354" y="2504162"/>
            <a:ext cx="2484331" cy="10699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9481" y="2494767"/>
            <a:ext cx="1826713" cy="112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0211" y="2992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7421" y="307228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8669" y="1402915"/>
            <a:ext cx="927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cherrytre</a:t>
            </a:r>
            <a:r>
              <a:rPr lang="en-US" dirty="0" smtClean="0"/>
              <a:t>( interceptor of </a:t>
            </a:r>
            <a:r>
              <a:rPr lang="en-US" dirty="0" err="1" smtClean="0"/>
              <a:t>JFK.cherrytree.</a:t>
            </a:r>
            <a:r>
              <a:rPr lang="en-US" strike="sngStrike" dirty="0" err="1" smtClean="0"/>
              <a:t>marx</a:t>
            </a:r>
            <a:r>
              <a:rPr lang="en-US" dirty="0" smtClean="0"/>
              <a:t> ( </a:t>
            </a:r>
            <a:r>
              <a:rPr lang="en-US" dirty="0" err="1" smtClean="0"/>
              <a:t>Ibm.damiler.cisco.monitoring</a:t>
            </a:r>
            <a:r>
              <a:rPr lang="en-US" dirty="0" smtClean="0"/>
              <a:t>(</a:t>
            </a:r>
            <a:r>
              <a:rPr lang="en-US" dirty="0" err="1" smtClean="0"/>
              <a:t>appdyanicms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495" y="3072287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412770" y="2054268"/>
            <a:ext cx="808501" cy="1202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14444" y="1772247"/>
            <a:ext cx="399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PREA: </a:t>
            </a:r>
            <a:r>
              <a:rPr lang="en-US" dirty="0" err="1" smtClean="0"/>
              <a:t>ibm.damielr.apple.tim.cook</a:t>
            </a:r>
            <a:r>
              <a:rPr lang="en-US" dirty="0" smtClean="0"/>
              <a:t>(</a:t>
            </a:r>
            <a:r>
              <a:rPr lang="en-US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ibm.damiler.chair.Virginia.rommeti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243" y="5004704"/>
            <a:ext cx="1866465" cy="133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31347" y="4421015"/>
            <a:ext cx="670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Synnonym</a:t>
            </a:r>
            <a:r>
              <a:rPr lang="en-US" dirty="0" smtClean="0"/>
              <a:t>: Technical  Eden/Nursey;   object before garbage collection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2199" y="5496820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Nursery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31126" y="5259390"/>
            <a:ext cx="54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Ibm.damielr.proflics.tamgroup.employe.steve.breedlove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24608" y="4957409"/>
            <a:ext cx="462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Civil_code</a:t>
            </a:r>
            <a:r>
              <a:rPr lang="en-US" dirty="0" smtClean="0"/>
              <a:t>: WWI.88</a:t>
            </a:r>
            <a:r>
              <a:rPr lang="en-US" baseline="30000" dirty="0" smtClean="0"/>
              <a:t>th</a:t>
            </a:r>
            <a:r>
              <a:rPr lang="en-US" dirty="0" smtClean="0"/>
              <a:t>.    &lt;</a:t>
            </a:r>
            <a:r>
              <a:rPr lang="en-US" strike="sngStrike" dirty="0" smtClean="0"/>
              <a:t>s&gt;Himmler babies</a:t>
            </a:r>
            <a:r>
              <a:rPr lang="en-US" dirty="0" smtClean="0"/>
              <a:t>&lt;/s&gt;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90388" y="3050465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Tenured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1" y="1910641"/>
            <a:ext cx="1079365" cy="101587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79587" y="3036021"/>
            <a:ext cx="1818126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 smtClean="0"/>
              <a:t>Ibm.damiler.quartz</a:t>
            </a:r>
            <a:r>
              <a:rPr lang="en-US" sz="900" dirty="0" smtClean="0"/>
              <a:t>: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</a:t>
            </a:r>
            <a:r>
              <a:rPr lang="en-US" sz="900" dirty="0" err="1" smtClean="0"/>
              <a:t>Ibm.damiler.dttcc</a:t>
            </a:r>
            <a:endParaRPr lang="en-US" sz="900" dirty="0" smtClean="0"/>
          </a:p>
          <a:p>
            <a:r>
              <a:rPr lang="en-US" sz="900" dirty="0" smtClean="0"/>
              <a:t>- 1 per week recycling</a:t>
            </a:r>
          </a:p>
          <a:p>
            <a:endParaRPr lang="en-US" sz="900" dirty="0" smtClean="0"/>
          </a:p>
          <a:p>
            <a:r>
              <a:rPr lang="en-US" sz="900" dirty="0" smtClean="0"/>
              <a:t>JFK(</a:t>
            </a:r>
            <a:r>
              <a:rPr lang="en-US" sz="900" dirty="0" err="1" smtClean="0"/>
              <a:t>Ibm.damielr.kugelweg</a:t>
            </a:r>
            <a:r>
              <a:rPr lang="en-US" sz="900" dirty="0" smtClean="0"/>
              <a:t>)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- 1+ life reboot</a:t>
            </a:r>
          </a:p>
          <a:p>
            <a:endParaRPr lang="en-US" sz="900" dirty="0"/>
          </a:p>
          <a:p>
            <a:r>
              <a:rPr lang="en-US" sz="900" dirty="0" err="1" smtClean="0"/>
              <a:t>Ibm.dameirl.cisoc.motnroing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seconds, gen con</a:t>
            </a:r>
          </a:p>
          <a:p>
            <a:endParaRPr lang="en-US" sz="900" dirty="0"/>
          </a:p>
          <a:p>
            <a:r>
              <a:rPr lang="en-US" sz="900" dirty="0" err="1" smtClean="0"/>
              <a:t>Ibm.damiler.visa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</a:t>
            </a:r>
          </a:p>
          <a:p>
            <a:endParaRPr lang="en-US" sz="900" dirty="0" smtClean="0"/>
          </a:p>
          <a:p>
            <a:r>
              <a:rPr lang="en-US" sz="900" b="1" dirty="0" err="1" smtClean="0"/>
              <a:t>Ibm.damiler.Rudolf</a:t>
            </a:r>
            <a:r>
              <a:rPr lang="en-US" sz="900" b="1" dirty="0" smtClean="0"/>
              <a:t>-diesel</a:t>
            </a:r>
            <a:endParaRPr lang="en-US" sz="900" b="1" dirty="0"/>
          </a:p>
          <a:p>
            <a:r>
              <a:rPr lang="en-US" sz="900" dirty="0" smtClean="0"/>
              <a:t>  Braun – </a:t>
            </a:r>
            <a:r>
              <a:rPr lang="en-US" sz="900" dirty="0" err="1" smtClean="0"/>
              <a:t>Recyling</a:t>
            </a:r>
            <a:endParaRPr lang="en-US" sz="900" dirty="0" smtClean="0"/>
          </a:p>
          <a:p>
            <a:r>
              <a:rPr lang="en-US" sz="900" dirty="0" smtClean="0"/>
              <a:t>  </a:t>
            </a:r>
            <a:r>
              <a:rPr lang="en-US" sz="900" dirty="0" err="1" smtClean="0"/>
              <a:t>ibm.dmielr.apple.dnaiel.ito.paren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recylin</a:t>
            </a:r>
            <a:r>
              <a:rPr lang="en-US" sz="900" dirty="0" smtClean="0"/>
              <a:t> </a:t>
            </a:r>
            <a:r>
              <a:rPr lang="en-US" sz="900" dirty="0" err="1" smtClean="0"/>
              <a:t>hof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 </a:t>
            </a:r>
            <a:r>
              <a:rPr lang="en-US" sz="900" dirty="0" err="1" smtClean="0"/>
              <a:t>berney</a:t>
            </a:r>
            <a:r>
              <a:rPr lang="en-US" sz="900" dirty="0" smtClean="0"/>
              <a:t>/</a:t>
            </a:r>
            <a:r>
              <a:rPr lang="en-US" sz="900" dirty="0" err="1" smtClean="0"/>
              <a:t>elke</a:t>
            </a:r>
            <a:r>
              <a:rPr lang="en-US" sz="900" dirty="0" smtClean="0"/>
              <a:t> </a:t>
            </a:r>
            <a:r>
              <a:rPr lang="en-US" sz="900" dirty="0" err="1" smtClean="0"/>
              <a:t>recylin</a:t>
            </a:r>
            <a:r>
              <a:rPr lang="en-US" sz="900" dirty="0" smtClean="0"/>
              <a:t> kitchen</a:t>
            </a:r>
          </a:p>
          <a:p>
            <a:endParaRPr lang="en-US" sz="900" dirty="0"/>
          </a:p>
        </p:txBody>
      </p:sp>
      <p:sp>
        <p:nvSpPr>
          <p:cNvPr id="28" name="Oval 27"/>
          <p:cNvSpPr/>
          <p:nvPr/>
        </p:nvSpPr>
        <p:spPr>
          <a:xfrm>
            <a:off x="3676532" y="3145273"/>
            <a:ext cx="1179252" cy="47598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Braun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865243" y="563265"/>
            <a:ext cx="8721333" cy="614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nonPoliceSOA</a:t>
            </a:r>
            <a:r>
              <a:rPr lang="en-US" dirty="0" smtClean="0"/>
              <a:t> ( </a:t>
            </a:r>
            <a:r>
              <a:rPr lang="en-US" dirty="0" err="1" smtClean="0"/>
              <a:t>webarchive.mail?wsdl</a:t>
            </a:r>
            <a:r>
              <a:rPr lang="en-US" dirty="0" smtClean="0"/>
              <a:t>, </a:t>
            </a:r>
            <a:r>
              <a:rPr lang="en-US" dirty="0" err="1" smtClean="0"/>
              <a:t>webarchive.pdf?wsdl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99" y="563265"/>
            <a:ext cx="1026856" cy="129603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679055" y="870356"/>
            <a:ext cx="2052653" cy="532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47546" y="1022756"/>
            <a:ext cx="336564" cy="217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3497" y="1099960"/>
            <a:ext cx="91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Is PMS(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blood from </a:t>
            </a:r>
            <a:r>
              <a:rPr lang="en-US" strike="sngStrike" dirty="0" err="1" smtClean="0"/>
              <a:t>Hithers</a:t>
            </a:r>
            <a:r>
              <a:rPr lang="en-US" strike="sngStrike" dirty="0" smtClean="0"/>
              <a:t> wife being access in application? And object needed? 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-52714" y="6241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</a:t>
            </a:r>
            <a:r>
              <a:rPr lang="en-US" sz="1000" dirty="0" err="1" smtClean="0"/>
              <a:t>ivil_code</a:t>
            </a:r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2830795" y="3746433"/>
            <a:ext cx="1932224" cy="585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95201" y="3736777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35342" y="3714778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18487" y="3662789"/>
            <a:ext cx="2480198" cy="60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Tenured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0864" y="3812880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317119" y="4118059"/>
            <a:ext cx="620965" cy="29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Braun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0511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26" idx="3"/>
          </p:cNvCxnSpPr>
          <p:nvPr/>
        </p:nvCxnSpPr>
        <p:spPr>
          <a:xfrm>
            <a:off x="2713866" y="2418578"/>
            <a:ext cx="868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50451" y="1960756"/>
            <a:ext cx="7623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1week,</a:t>
            </a:r>
          </a:p>
          <a:p>
            <a:r>
              <a:rPr lang="en-US" sz="1100" dirty="0" smtClean="0"/>
              <a:t>60sec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8137" y="6183894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Stutgart</a:t>
            </a:r>
            <a:r>
              <a:rPr lang="en-US" dirty="0" smtClean="0"/>
              <a:t>(Sweeping)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168144" y="6547041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Univeristy</a:t>
            </a:r>
            <a:r>
              <a:rPr lang="en-US" dirty="0" smtClean="0"/>
              <a:t> KIT(Sweeper)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4213532" y="2410230"/>
            <a:ext cx="5942988" cy="3958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405317" y="6053743"/>
            <a:ext cx="275434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Sweeping </a:t>
            </a:r>
          </a:p>
          <a:p>
            <a:r>
              <a:rPr lang="en-US" sz="1000" dirty="0" err="1" smtClean="0"/>
              <a:t>Ibm.dmeir.visa.employe.mark.travis</a:t>
            </a:r>
            <a:r>
              <a:rPr lang="en-US" sz="1000" dirty="0" smtClean="0"/>
              <a:t>(</a:t>
            </a:r>
            <a:r>
              <a:rPr lang="en-US" sz="1000" dirty="0" err="1" smtClean="0"/>
              <a:t>c</a:t>
            </a:r>
            <a:r>
              <a:rPr lang="en-US" dirty="0" err="1" smtClean="0"/>
              <a:t>++</a:t>
            </a:r>
            <a:r>
              <a:rPr lang="en-US" dirty="0" smtClean="0"/>
              <a:t>)</a:t>
            </a:r>
            <a:r>
              <a:rPr lang="en-US" sz="900" dirty="0" smtClean="0"/>
              <a:t>sweep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523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48" y="1409356"/>
            <a:ext cx="1401915" cy="131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89719" y="2095291"/>
            <a:ext cx="1568959" cy="28637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669472" y="2314400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472" y="3346863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9472" y="4351618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43" y="388769"/>
            <a:ext cx="1434143" cy="18100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0" y="12203"/>
            <a:ext cx="1487593" cy="15623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51383" y="71924"/>
            <a:ext cx="1430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733" y="1164038"/>
            <a:ext cx="1434143" cy="181008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6200000">
            <a:off x="9628509" y="1245355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84542" y="1872084"/>
            <a:ext cx="499915" cy="4084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6701" y="6096346"/>
            <a:ext cx="579103" cy="6693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74" y="4534034"/>
            <a:ext cx="1487593" cy="156231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10294847" y="5061834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78" y="6048443"/>
            <a:ext cx="886539" cy="8865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46652" y="5828436"/>
            <a:ext cx="7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BLACK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101336" y="579765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3549582">
            <a:off x="10101862" y="3601103"/>
            <a:ext cx="2329241" cy="305952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3549582">
            <a:off x="10106744" y="3767225"/>
            <a:ext cx="1590973" cy="305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41" y="2797333"/>
            <a:ext cx="1401915" cy="13194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6" y="4161183"/>
            <a:ext cx="1401915" cy="131944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700508" y="5309252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8490" y="2501486"/>
            <a:ext cx="398989" cy="7282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43" y="2912167"/>
            <a:ext cx="341947" cy="3419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76" y="3346863"/>
            <a:ext cx="651382" cy="6513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2357" y="3496155"/>
            <a:ext cx="398989" cy="7282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5116" y="4441914"/>
            <a:ext cx="398989" cy="72825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>
            <a:off x="4583875" y="2865612"/>
            <a:ext cx="3302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51" y="3683254"/>
            <a:ext cx="341947" cy="3419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36" y="4629013"/>
            <a:ext cx="341947" cy="341947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4702629" y="3854227"/>
            <a:ext cx="318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583875" y="4789790"/>
            <a:ext cx="3302603" cy="3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own Arrow 91"/>
          <p:cNvSpPr/>
          <p:nvPr/>
        </p:nvSpPr>
        <p:spPr>
          <a:xfrm rot="16539971">
            <a:off x="6719317" y="3423367"/>
            <a:ext cx="285020" cy="2156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15929122">
            <a:off x="4689346" y="-1671450"/>
            <a:ext cx="1009359" cy="732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60125" y="1560497"/>
            <a:ext cx="1714788" cy="3129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4902" y="-209636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56111" y="1158071"/>
            <a:ext cx="225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LEE, WORTH(Director)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03675" y="2219899"/>
            <a:ext cx="1714788" cy="312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0451" y="1733420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Kennedy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72650" y="865368"/>
            <a:ext cx="1714788" cy="31299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74913" y="264361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King, Francesco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90258" y="4690402"/>
            <a:ext cx="1040880" cy="18998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49558" y="4094965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 smtClean="0"/>
          </a:p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75470" y="4463806"/>
            <a:ext cx="11130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1000" dirty="0" smtClean="0"/>
              <a:t>Wilson: crash cart</a:t>
            </a:r>
          </a:p>
          <a:p>
            <a:r>
              <a:rPr lang="en-US" sz="1000" dirty="0" smtClean="0"/>
              <a:t>CREED, </a:t>
            </a:r>
            <a:r>
              <a:rPr lang="en-US" sz="1000" dirty="0" err="1" smtClean="0"/>
              <a:t>nonPoilicSeatleLogcal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71" y="131967"/>
            <a:ext cx="927249" cy="92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17" y="3765110"/>
            <a:ext cx="1219048" cy="12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2869" y="50011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Visa(Joe)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06247" y="1071821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Navy(Phil)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4" y="5233686"/>
            <a:ext cx="1361905" cy="12285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0964" y="6444337"/>
            <a:ext cx="137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King, Adolph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" y="2296136"/>
            <a:ext cx="1219048" cy="12190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377" y="2294844"/>
            <a:ext cx="1309602" cy="1144103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19621567">
            <a:off x="1350922" y="3131781"/>
            <a:ext cx="215456" cy="615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-17207" y="2829423"/>
            <a:ext cx="31402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492869" y="4254396"/>
            <a:ext cx="1437661" cy="440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15" y="134717"/>
            <a:ext cx="888767" cy="88876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30964" y="13549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Presidential and Presidential staff assassination, kidnapping, and assault; </a:t>
            </a:r>
          </a:p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penalties</a:t>
            </a:r>
            <a:endParaRPr lang="en-US" b="1" i="0" dirty="0">
              <a:solidFill>
                <a:srgbClr val="32434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" y="88458"/>
            <a:ext cx="839437" cy="839437"/>
          </a:xfrm>
          <a:prstGeom prst="rect">
            <a:avLst/>
          </a:prstGeom>
        </p:spPr>
      </p:pic>
      <p:sp>
        <p:nvSpPr>
          <p:cNvPr id="49" name="Down Arrow 48"/>
          <p:cNvSpPr/>
          <p:nvPr/>
        </p:nvSpPr>
        <p:spPr>
          <a:xfrm>
            <a:off x="5883" y="984830"/>
            <a:ext cx="173993" cy="4134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7496" y="102422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source sans pro"/>
              </a:rPr>
              <a:t>The Hague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267986" y="0"/>
            <a:ext cx="0" cy="144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241291" y="2001234"/>
            <a:ext cx="14820" cy="481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81266" y="86898"/>
            <a:ext cx="289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</a:t>
            </a:r>
          </a:p>
          <a:p>
            <a:r>
              <a:rPr lang="en-US" dirty="0" smtClean="0"/>
              <a:t>FM</a:t>
            </a:r>
          </a:p>
          <a:p>
            <a:r>
              <a:rPr lang="en-US" dirty="0" smtClean="0"/>
              <a:t>ALGORM. (</a:t>
            </a:r>
            <a:r>
              <a:rPr lang="en-US" dirty="0" err="1" smtClean="0"/>
              <a:t>person,mil,police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26059" y="344268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632605" y="338061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0" y="3300661"/>
            <a:ext cx="688550" cy="6885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56069" y="3989463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Visa(God)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867895" y="3604712"/>
            <a:ext cx="1090839" cy="520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0" y="109370"/>
            <a:ext cx="549460" cy="54946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266581" y="-47375"/>
            <a:ext cx="654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FC,Police</a:t>
            </a:r>
            <a:endParaRPr lang="en-US" sz="1000" dirty="0" smtClean="0"/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phil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Down Arrow 63"/>
          <p:cNvSpPr/>
          <p:nvPr/>
        </p:nvSpPr>
        <p:spPr>
          <a:xfrm rot="17493980">
            <a:off x="4098781" y="727739"/>
            <a:ext cx="285020" cy="6191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731" y="4947188"/>
            <a:ext cx="1461997" cy="184524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 rot="1377407">
            <a:off x="4125054" y="3769705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0212" y="4136895"/>
            <a:ext cx="1510440" cy="142159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rot="21155979">
            <a:off x="2983508" y="1904032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1" name="Down Arrow 70"/>
          <p:cNvSpPr/>
          <p:nvPr/>
        </p:nvSpPr>
        <p:spPr>
          <a:xfrm rot="12460205">
            <a:off x="1090811" y="1002123"/>
            <a:ext cx="285020" cy="1262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18163360">
            <a:off x="890981" y="1534804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3" name="Left Arrow 72"/>
          <p:cNvSpPr/>
          <p:nvPr/>
        </p:nvSpPr>
        <p:spPr>
          <a:xfrm rot="10954526">
            <a:off x="1454619" y="240644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Arrow 73"/>
          <p:cNvSpPr/>
          <p:nvPr/>
        </p:nvSpPr>
        <p:spPr>
          <a:xfrm rot="564679">
            <a:off x="1220709" y="239020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59" y="5591324"/>
            <a:ext cx="838953" cy="12223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52207" y="5526318"/>
            <a:ext cx="2540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E=mc2</a:t>
            </a:r>
          </a:p>
          <a:p>
            <a:r>
              <a:rPr lang="en-US" dirty="0" smtClean="0"/>
              <a:t>Max Plank and</a:t>
            </a:r>
          </a:p>
          <a:p>
            <a:r>
              <a:rPr lang="en-US" dirty="0" smtClean="0"/>
              <a:t> Albert Einstein</a:t>
            </a:r>
          </a:p>
          <a:p>
            <a:r>
              <a:rPr lang="en-US" dirty="0" smtClean="0"/>
              <a:t>Dr. Dr. Joe, &amp; Dr. </a:t>
            </a:r>
            <a:r>
              <a:rPr lang="en-US" dirty="0" err="1" smtClean="0"/>
              <a:t>Dr</a:t>
            </a:r>
            <a:r>
              <a:rPr lang="en-US" dirty="0" smtClean="0"/>
              <a:t> Jason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78179" y="297964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92869" y="298812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82519" y="5759532"/>
            <a:ext cx="1829408" cy="1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127168" y="6369437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4267986" y="658830"/>
            <a:ext cx="1020506" cy="3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194025" y="684025"/>
            <a:ext cx="223494" cy="32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8306976" y="5233686"/>
            <a:ext cx="3366468" cy="139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211797" y="5526318"/>
            <a:ext cx="3568525" cy="12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87" y="2250127"/>
            <a:ext cx="7743825" cy="4305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1527" y="0"/>
            <a:ext cx="18763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 b="1" dirty="0" smtClean="0"/>
          </a:p>
          <a:p>
            <a:endParaRPr lang="en-US" sz="6600" b="1" dirty="0"/>
          </a:p>
          <a:p>
            <a:r>
              <a:rPr lang="en-US" sz="2800" b="1" dirty="0" smtClean="0"/>
              <a:t>DB2, L3</a:t>
            </a:r>
          </a:p>
          <a:p>
            <a:r>
              <a:rPr lang="en-US" sz="2800" b="1" dirty="0" smtClean="0"/>
              <a:t>IPX</a:t>
            </a:r>
          </a:p>
          <a:p>
            <a:r>
              <a:rPr lang="en-US" sz="2800" b="1" dirty="0" smtClean="0"/>
              <a:t>WSAM,L3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27" y="3459728"/>
            <a:ext cx="1771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5112967"/>
            <a:ext cx="795429" cy="5958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47" y="4405846"/>
            <a:ext cx="901731" cy="68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73" y="173179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21" y="1731795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3736432"/>
            <a:ext cx="818669" cy="5665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3" y="3736432"/>
            <a:ext cx="908644" cy="60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51" y="3746260"/>
            <a:ext cx="747261" cy="559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33714" y="2465910"/>
            <a:ext cx="1714788" cy="31299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16581" y="213781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49074" y="3676786"/>
            <a:ext cx="981879" cy="1792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3828" y="1991145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76051" y="30757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743" y="2381116"/>
            <a:ext cx="1647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7" y="4431522"/>
            <a:ext cx="695146" cy="5206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7" y="4431522"/>
            <a:ext cx="890640" cy="52068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8058980" y="4952211"/>
            <a:ext cx="400967" cy="86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22312" y="5871411"/>
            <a:ext cx="207569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 </a:t>
            </a:r>
            <a:r>
              <a:rPr lang="en-US" dirty="0" err="1" smtClean="0"/>
              <a:t>Housewifes</a:t>
            </a:r>
            <a:endParaRPr lang="en-US" dirty="0" smtClean="0"/>
          </a:p>
          <a:p>
            <a:r>
              <a:rPr lang="en-US" sz="4000" b="1" dirty="0" smtClean="0"/>
              <a:t>!</a:t>
            </a:r>
            <a:r>
              <a:rPr lang="en-US" sz="4000" b="1" dirty="0" err="1" smtClean="0"/>
              <a:t>Pilki</a:t>
            </a:r>
            <a:endParaRPr lang="en-US" sz="40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410053" y="454032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60160" y="4118770"/>
            <a:ext cx="3257180" cy="49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54624" y="4739558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202" y="5041234"/>
            <a:ext cx="724198" cy="4819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7339" y="5084934"/>
            <a:ext cx="988310" cy="43822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506919" y="525137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819147" y="5467117"/>
            <a:ext cx="739224" cy="4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41041" y="5263937"/>
            <a:ext cx="1491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Excel</a:t>
            </a:r>
          </a:p>
          <a:p>
            <a:r>
              <a:rPr lang="en-US" sz="1100" dirty="0" smtClean="0"/>
              <a:t>Stanford</a:t>
            </a:r>
          </a:p>
          <a:p>
            <a:r>
              <a:rPr lang="en-US" sz="1100" dirty="0" smtClean="0"/>
              <a:t>Swedish-American</a:t>
            </a:r>
          </a:p>
          <a:p>
            <a:r>
              <a:rPr lang="en-US" sz="1100" dirty="0" smtClean="0"/>
              <a:t>Family Goals</a:t>
            </a:r>
          </a:p>
          <a:p>
            <a:r>
              <a:rPr lang="en-US" sz="1100" dirty="0" smtClean="0"/>
              <a:t>Apple Mayor Audience</a:t>
            </a:r>
          </a:p>
          <a:p>
            <a:r>
              <a:rPr lang="en-US" sz="1100" dirty="0" smtClean="0"/>
              <a:t>[x] no</a:t>
            </a:r>
            <a:endParaRPr lang="en-US" sz="11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1" y="83342"/>
            <a:ext cx="1361905" cy="12285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73551" y="133866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3392" y="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MAINSTREET(DISNEY)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0" y="5342124"/>
            <a:ext cx="1219048" cy="12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944" y="648866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064" y="6025633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4" y="3589493"/>
            <a:ext cx="1300840" cy="1641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715" y="2882973"/>
            <a:ext cx="2398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Ibm.daimler.pwc.Accenture.Tivoli.paybytouch.employe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Brittney</a:t>
            </a:r>
            <a:r>
              <a:rPr lang="en-US" sz="1400" dirty="0" err="1" smtClean="0"/>
              <a:t>.tong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0" y="694126"/>
            <a:ext cx="1138454" cy="2165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15" y="2455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2" y="1935122"/>
            <a:ext cx="1714788" cy="3129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53" y="1038518"/>
            <a:ext cx="1510440" cy="1421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76390" y="25350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34" y="694126"/>
            <a:ext cx="1735012" cy="1735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379" y="723570"/>
            <a:ext cx="891594" cy="103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71" y="605981"/>
            <a:ext cx="1197182" cy="1197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586" y="5317720"/>
            <a:ext cx="1309602" cy="1144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814" y="640349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10954526">
            <a:off x="2556828" y="5429321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564679">
            <a:off x="2322918" y="5413084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5078" y="6011001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0586" y="488075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assuemd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96555" y="236649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819699" y="245506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477" y="560909"/>
            <a:ext cx="927073" cy="2857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8" y="5936985"/>
            <a:ext cx="483454" cy="7203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8" y="5920222"/>
            <a:ext cx="504052" cy="71575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35612" y="5495257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BLACK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5932165" y="544313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4857229" y="517862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5844837" y="5162016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74421" y="6128514"/>
            <a:ext cx="1026716" cy="571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932165" y="6111901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3" y="6321044"/>
            <a:ext cx="308879" cy="4571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932165" y="6456530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823" y="4806497"/>
            <a:ext cx="3282538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Visa</a:t>
            </a:r>
            <a:r>
              <a:rPr lang="en-US" dirty="0" smtClean="0"/>
              <a:t> </a:t>
            </a:r>
            <a:r>
              <a:rPr lang="en-US" dirty="0" err="1" smtClean="0"/>
              <a:t>mopay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call you 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7" y="2024423"/>
            <a:ext cx="1857375" cy="2457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3" y="4597944"/>
            <a:ext cx="1110364" cy="2111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883" y="98700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27743" y="94503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06" y="4597944"/>
            <a:ext cx="661051" cy="203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633" y="2024423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74" y="2024423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33374" y="1245773"/>
            <a:ext cx="329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/>
              <a:t>Richter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43788" y="1455923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ARATI PRABHAKAR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7571" y="42716"/>
            <a:ext cx="3167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cap="all" dirty="0" smtClean="0">
                <a:effectLst/>
                <a:latin typeface="Helvetica" panose="020B0604020202020204" pitchFamily="34" charset="0"/>
              </a:rPr>
              <a:t>FOUNDER AND MAJORITY OWNER OF EXCHANGE CHARGED WITH PROCESSING OVER $700 MILLION OF ILLICIT FUNDS</a:t>
            </a:r>
            <a:endParaRPr lang="en-US" sz="2000" b="0" i="0" cap="all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36898" y="4597944"/>
            <a:ext cx="1173507" cy="21419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616" y="3855995"/>
            <a:ext cx="587851" cy="7419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83" y="3855994"/>
            <a:ext cx="788320" cy="7419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533342" y="3515096"/>
            <a:ext cx="5719274" cy="172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27684" y="4823578"/>
            <a:ext cx="4177332" cy="5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27684" y="4681042"/>
            <a:ext cx="4037592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599025" y="4025735"/>
            <a:ext cx="5736120" cy="173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10405" y="4681042"/>
            <a:ext cx="0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716958" y="2672866"/>
            <a:ext cx="6721825" cy="200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851053">
            <a:off x="8698121" y="4182586"/>
            <a:ext cx="551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E=mc2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754107" y="4648717"/>
            <a:ext cx="1944657" cy="3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778051" y="5074164"/>
            <a:ext cx="977314" cy="17838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020790" y="4797631"/>
            <a:ext cx="2280062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06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75" y="4650291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2830795" y="2498942"/>
            <a:ext cx="1866465" cy="1152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4608" y="2494767"/>
            <a:ext cx="1826713" cy="112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14354" y="2504162"/>
            <a:ext cx="2484331" cy="10699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9481" y="2494767"/>
            <a:ext cx="1826713" cy="112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0211" y="2992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7421" y="307228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8669" y="1402915"/>
            <a:ext cx="927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cherrytre</a:t>
            </a:r>
            <a:r>
              <a:rPr lang="en-US" dirty="0" smtClean="0"/>
              <a:t>( interceptor of </a:t>
            </a:r>
            <a:r>
              <a:rPr lang="en-US" dirty="0" err="1" smtClean="0"/>
              <a:t>JFK.cherrytree.</a:t>
            </a:r>
            <a:r>
              <a:rPr lang="en-US" strike="sngStrike" dirty="0" err="1" smtClean="0"/>
              <a:t>marx</a:t>
            </a:r>
            <a:r>
              <a:rPr lang="en-US" dirty="0" smtClean="0"/>
              <a:t> ( </a:t>
            </a:r>
            <a:r>
              <a:rPr lang="en-US" dirty="0" err="1" smtClean="0"/>
              <a:t>Ibm.damiler.cisco.monitoring</a:t>
            </a:r>
            <a:r>
              <a:rPr lang="en-US" dirty="0" smtClean="0"/>
              <a:t>(</a:t>
            </a:r>
            <a:r>
              <a:rPr lang="en-US" dirty="0" err="1" smtClean="0"/>
              <a:t>appdyanicms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495" y="3072287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412770" y="2054268"/>
            <a:ext cx="808501" cy="1202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14444" y="1772247"/>
            <a:ext cx="399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PREA: </a:t>
            </a:r>
            <a:r>
              <a:rPr lang="en-US" dirty="0" err="1" smtClean="0"/>
              <a:t>ibm.damielr.apple.tim.cook</a:t>
            </a:r>
            <a:r>
              <a:rPr lang="en-US" dirty="0" smtClean="0"/>
              <a:t>(</a:t>
            </a:r>
            <a:r>
              <a:rPr lang="en-US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ibm.damiler.chair.Virginia.rommeti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243" y="5004704"/>
            <a:ext cx="1866465" cy="133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31347" y="4421015"/>
            <a:ext cx="670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Synnonym</a:t>
            </a:r>
            <a:r>
              <a:rPr lang="en-US" dirty="0" smtClean="0"/>
              <a:t>: Technical  Eden/Nursey;   object before garbage collection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2199" y="5496820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Nursery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31126" y="5259390"/>
            <a:ext cx="54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Ibm.damielr.proflics.tamgroup.employe.steve.breedlove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24608" y="4957409"/>
            <a:ext cx="462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Civil_code</a:t>
            </a:r>
            <a:r>
              <a:rPr lang="en-US" dirty="0" smtClean="0"/>
              <a:t>: WWI.88</a:t>
            </a:r>
            <a:r>
              <a:rPr lang="en-US" baseline="30000" dirty="0" smtClean="0"/>
              <a:t>th</a:t>
            </a:r>
            <a:r>
              <a:rPr lang="en-US" dirty="0" smtClean="0"/>
              <a:t>.    &lt;</a:t>
            </a:r>
            <a:r>
              <a:rPr lang="en-US" strike="sngStrike" dirty="0" smtClean="0"/>
              <a:t>s&gt;Himmler babies</a:t>
            </a:r>
            <a:r>
              <a:rPr lang="en-US" dirty="0" smtClean="0"/>
              <a:t>&lt;/s&gt;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90388" y="3050465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Tenured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1" y="1910641"/>
            <a:ext cx="1079365" cy="101587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79587" y="3036021"/>
            <a:ext cx="1818126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 smtClean="0"/>
              <a:t>Ibm.damiler.quartz</a:t>
            </a:r>
            <a:r>
              <a:rPr lang="en-US" sz="900" dirty="0" smtClean="0"/>
              <a:t>: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</a:t>
            </a:r>
            <a:r>
              <a:rPr lang="en-US" sz="900" dirty="0" err="1" smtClean="0"/>
              <a:t>Ibm.damiler.dttcc</a:t>
            </a:r>
            <a:endParaRPr lang="en-US" sz="900" dirty="0" smtClean="0"/>
          </a:p>
          <a:p>
            <a:r>
              <a:rPr lang="en-US" sz="900" dirty="0" smtClean="0"/>
              <a:t>- 1 per week recycling</a:t>
            </a:r>
          </a:p>
          <a:p>
            <a:endParaRPr lang="en-US" sz="900" dirty="0" smtClean="0"/>
          </a:p>
          <a:p>
            <a:r>
              <a:rPr lang="en-US" sz="900" dirty="0" smtClean="0"/>
              <a:t>JFK(</a:t>
            </a:r>
            <a:r>
              <a:rPr lang="en-US" sz="900" dirty="0" err="1" smtClean="0"/>
              <a:t>Ibm.damielr.kugelweg</a:t>
            </a:r>
            <a:r>
              <a:rPr lang="en-US" sz="900" dirty="0" smtClean="0"/>
              <a:t>)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- 1+ life reboot</a:t>
            </a:r>
          </a:p>
          <a:p>
            <a:endParaRPr lang="en-US" sz="900" dirty="0"/>
          </a:p>
          <a:p>
            <a:r>
              <a:rPr lang="en-US" sz="900" dirty="0" err="1" smtClean="0"/>
              <a:t>Ibm.dameirl.cisoc.motnroing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seconds, gen con</a:t>
            </a:r>
          </a:p>
          <a:p>
            <a:endParaRPr lang="en-US" sz="900" dirty="0"/>
          </a:p>
          <a:p>
            <a:r>
              <a:rPr lang="en-US" sz="900" dirty="0" err="1" smtClean="0"/>
              <a:t>Ibm.damiler.visa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</a:t>
            </a:r>
          </a:p>
          <a:p>
            <a:endParaRPr lang="en-US" sz="900" dirty="0" smtClean="0"/>
          </a:p>
          <a:p>
            <a:r>
              <a:rPr lang="en-US" sz="900" b="1" dirty="0" err="1" smtClean="0"/>
              <a:t>Ibm.damiler.Rudolf</a:t>
            </a:r>
            <a:r>
              <a:rPr lang="en-US" sz="900" b="1" dirty="0" smtClean="0"/>
              <a:t>-diesel</a:t>
            </a:r>
            <a:endParaRPr lang="en-US" sz="900" b="1" dirty="0"/>
          </a:p>
          <a:p>
            <a:r>
              <a:rPr lang="en-US" sz="900" dirty="0" smtClean="0"/>
              <a:t>  Braun – </a:t>
            </a:r>
            <a:r>
              <a:rPr lang="en-US" sz="900" dirty="0" err="1" smtClean="0"/>
              <a:t>Recyling</a:t>
            </a:r>
            <a:endParaRPr lang="en-US" sz="900" dirty="0" smtClean="0"/>
          </a:p>
          <a:p>
            <a:r>
              <a:rPr lang="en-US" sz="900" dirty="0" smtClean="0"/>
              <a:t>  </a:t>
            </a:r>
            <a:r>
              <a:rPr lang="en-US" sz="900" dirty="0" err="1" smtClean="0"/>
              <a:t>ibm.dmielr.apple.dnaiel.ito.paren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recylin</a:t>
            </a:r>
            <a:r>
              <a:rPr lang="en-US" sz="900" dirty="0" smtClean="0"/>
              <a:t> </a:t>
            </a:r>
            <a:r>
              <a:rPr lang="en-US" sz="900" dirty="0" err="1" smtClean="0"/>
              <a:t>hof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 </a:t>
            </a:r>
            <a:r>
              <a:rPr lang="en-US" sz="900" dirty="0" err="1" smtClean="0"/>
              <a:t>berney</a:t>
            </a:r>
            <a:r>
              <a:rPr lang="en-US" sz="900" dirty="0" smtClean="0"/>
              <a:t>/</a:t>
            </a:r>
            <a:r>
              <a:rPr lang="en-US" sz="900" dirty="0" err="1" smtClean="0"/>
              <a:t>elke</a:t>
            </a:r>
            <a:r>
              <a:rPr lang="en-US" sz="900" dirty="0" smtClean="0"/>
              <a:t> </a:t>
            </a:r>
            <a:r>
              <a:rPr lang="en-US" sz="900" dirty="0" err="1" smtClean="0"/>
              <a:t>recylin</a:t>
            </a:r>
            <a:r>
              <a:rPr lang="en-US" sz="900" dirty="0" smtClean="0"/>
              <a:t> kitchen</a:t>
            </a:r>
          </a:p>
          <a:p>
            <a:endParaRPr lang="en-US" sz="900" dirty="0"/>
          </a:p>
        </p:txBody>
      </p:sp>
      <p:sp>
        <p:nvSpPr>
          <p:cNvPr id="28" name="Oval 27"/>
          <p:cNvSpPr/>
          <p:nvPr/>
        </p:nvSpPr>
        <p:spPr>
          <a:xfrm>
            <a:off x="3676532" y="3145273"/>
            <a:ext cx="1179252" cy="47598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Braun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865243" y="563265"/>
            <a:ext cx="8721333" cy="614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nonPoliceSOA</a:t>
            </a:r>
            <a:r>
              <a:rPr lang="en-US" dirty="0" smtClean="0"/>
              <a:t> ( </a:t>
            </a:r>
            <a:r>
              <a:rPr lang="en-US" dirty="0" err="1" smtClean="0"/>
              <a:t>webarchive.mail?wsdl</a:t>
            </a:r>
            <a:r>
              <a:rPr lang="en-US" dirty="0" smtClean="0"/>
              <a:t>, </a:t>
            </a:r>
            <a:r>
              <a:rPr lang="en-US" dirty="0" err="1" smtClean="0"/>
              <a:t>webarchive.pdf?wsdl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99" y="563265"/>
            <a:ext cx="1026856" cy="129603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679055" y="870356"/>
            <a:ext cx="2052653" cy="532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47546" y="1022756"/>
            <a:ext cx="336564" cy="217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3497" y="1099960"/>
            <a:ext cx="91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Is PMS(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blood from </a:t>
            </a:r>
            <a:r>
              <a:rPr lang="en-US" strike="sngStrike" dirty="0" err="1" smtClean="0"/>
              <a:t>Hithers</a:t>
            </a:r>
            <a:r>
              <a:rPr lang="en-US" strike="sngStrike" dirty="0" smtClean="0"/>
              <a:t> wife being access in application? And object needed? 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-52714" y="6241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</a:t>
            </a:r>
            <a:r>
              <a:rPr lang="en-US" sz="1000" dirty="0" err="1" smtClean="0"/>
              <a:t>ivil_code</a:t>
            </a:r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2830795" y="3746433"/>
            <a:ext cx="1932224" cy="585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95201" y="3736777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35342" y="3714778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18487" y="3662789"/>
            <a:ext cx="2480198" cy="60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Tenured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0864" y="3812880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317119" y="4118059"/>
            <a:ext cx="620965" cy="29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Braun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0511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26" idx="3"/>
          </p:cNvCxnSpPr>
          <p:nvPr/>
        </p:nvCxnSpPr>
        <p:spPr>
          <a:xfrm>
            <a:off x="2713866" y="2418578"/>
            <a:ext cx="868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50451" y="1960756"/>
            <a:ext cx="7623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1week,</a:t>
            </a:r>
          </a:p>
          <a:p>
            <a:r>
              <a:rPr lang="en-US" sz="1100" dirty="0" smtClean="0"/>
              <a:t>60sec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8137" y="6183894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Stutgart</a:t>
            </a:r>
            <a:r>
              <a:rPr lang="en-US" dirty="0" smtClean="0"/>
              <a:t>(Sweeping)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168144" y="6547041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Univeristy</a:t>
            </a:r>
            <a:r>
              <a:rPr lang="en-US" dirty="0" smtClean="0"/>
              <a:t> KIT(Sweeper)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4213532" y="2410230"/>
            <a:ext cx="5942988" cy="3958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405317" y="6053743"/>
            <a:ext cx="275434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Sweeping </a:t>
            </a:r>
          </a:p>
          <a:p>
            <a:r>
              <a:rPr lang="en-US" sz="1000" dirty="0" err="1" smtClean="0"/>
              <a:t>Ibm.dmeir.visa.employe.mark.travis</a:t>
            </a:r>
            <a:r>
              <a:rPr lang="en-US" sz="1000" dirty="0" smtClean="0"/>
              <a:t>(</a:t>
            </a:r>
            <a:r>
              <a:rPr lang="en-US" sz="1000" dirty="0" err="1" smtClean="0"/>
              <a:t>c</a:t>
            </a:r>
            <a:r>
              <a:rPr lang="en-US" dirty="0" err="1" smtClean="0"/>
              <a:t>++</a:t>
            </a:r>
            <a:r>
              <a:rPr lang="en-US" dirty="0" smtClean="0"/>
              <a:t>)</a:t>
            </a:r>
            <a:r>
              <a:rPr lang="en-US" sz="900" dirty="0" smtClean="0"/>
              <a:t>sweep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34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634932" y="1075407"/>
            <a:ext cx="24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 CONDOLEEZZA RICE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218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 </a:t>
            </a:r>
            <a:r>
              <a:rPr lang="en-US" b="1" dirty="0" err="1" smtClean="0"/>
              <a:t>Wellenreuther</a:t>
            </a:r>
            <a:r>
              <a:rPr lang="en-US" b="1" dirty="0" smtClean="0"/>
              <a:t>,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2959" y="1060444"/>
            <a:ext cx="2018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ARATI</a:t>
            </a:r>
            <a:r>
              <a:rPr lang="en-US" b="1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b="1" dirty="0" smtClean="0"/>
              <a:t>PRABHAKAR</a:t>
            </a:r>
          </a:p>
          <a:p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4616" y="1086155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BARAK OBAMA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3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SECRETARY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08" y="4778626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0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9" y="1571669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5" y="4074500"/>
            <a:ext cx="669672" cy="8452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97873" y="4919718"/>
            <a:ext cx="977314" cy="17838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7" y="4353870"/>
            <a:ext cx="1238250" cy="12382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1" y="4416953"/>
            <a:ext cx="1156872" cy="11568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876301" y="5389159"/>
            <a:ext cx="419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Upon a time in America</a:t>
            </a:r>
          </a:p>
          <a:p>
            <a:r>
              <a:rPr lang="en-US" dirty="0" smtClean="0"/>
              <a:t>1990 Siemens (</a:t>
            </a:r>
            <a:r>
              <a:rPr lang="en-US" dirty="0" err="1" smtClean="0"/>
              <a:t>ibm.damiler.siemens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2015 Apple </a:t>
            </a:r>
            <a:r>
              <a:rPr lang="en-US" dirty="0" err="1" smtClean="0"/>
              <a:t>Inc</a:t>
            </a:r>
            <a:r>
              <a:rPr lang="en-US" dirty="0" smtClean="0"/>
              <a:t> (</a:t>
            </a:r>
            <a:r>
              <a:rPr lang="en-US" dirty="0" err="1" smtClean="0"/>
              <a:t>ibm.damiler.apple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56" y="915327"/>
            <a:ext cx="18383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8086" y="3859041"/>
            <a:ext cx="2499756" cy="18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43" y="915327"/>
            <a:ext cx="2486025" cy="2486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295" y="3546571"/>
            <a:ext cx="5723907" cy="2615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93901" y="154379"/>
            <a:ext cx="128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CLOCK</a:t>
            </a:r>
            <a:endParaRPr lang="en-US" sz="3200" b="1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74" y="747788"/>
            <a:ext cx="1857375" cy="24574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27" y="739154"/>
            <a:ext cx="1822999" cy="2432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1" y="2218851"/>
            <a:ext cx="939213" cy="9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297047" y="4997910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127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PATRICK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3829" y="5135248"/>
            <a:ext cx="3526969" cy="16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74" y="13878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48" y="990777"/>
            <a:ext cx="2306759" cy="2880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705" y="240099"/>
            <a:ext cx="215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LLOYD AUSTIN</a:t>
            </a:r>
          </a:p>
          <a:p>
            <a:r>
              <a:rPr lang="en-US" b="1" dirty="0" smtClean="0"/>
              <a:t>DEFENSE SECRATARY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99" y="990777"/>
            <a:ext cx="5119880" cy="2880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33499" y="218941"/>
            <a:ext cx="1476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OLAF SCHOLZ</a:t>
            </a:r>
          </a:p>
          <a:p>
            <a:r>
              <a:rPr lang="en-US" b="1" dirty="0" smtClean="0"/>
              <a:t>CHANCELLOR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9620" y="3244334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3215199" y="5273922"/>
            <a:ext cx="4266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333333"/>
                </a:solidFill>
                <a:effectLst/>
                <a:latin typeface="Crimson Text"/>
              </a:rPr>
              <a:t>Harris Emphasizes Moral, Strategic </a:t>
            </a:r>
          </a:p>
          <a:p>
            <a:pPr fontAlgn="base"/>
            <a:r>
              <a:rPr lang="en-US" b="0" i="0" dirty="0" smtClean="0">
                <a:solidFill>
                  <a:srgbClr val="333333"/>
                </a:solidFill>
                <a:effectLst/>
                <a:latin typeface="Crimson Text"/>
              </a:rPr>
              <a:t>Importance of Support to Ukraine</a:t>
            </a:r>
            <a:endParaRPr lang="en-US" b="0" i="0" dirty="0">
              <a:solidFill>
                <a:srgbClr val="333333"/>
              </a:solidFill>
              <a:effectLst/>
              <a:latin typeface="Crimson Tex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5777" y="3970244"/>
            <a:ext cx="28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STATUS: </a:t>
            </a:r>
            <a:r>
              <a:rPr lang="en-US" dirty="0" smtClean="0">
                <a:solidFill>
                  <a:srgbClr val="333333"/>
                </a:solidFill>
                <a:latin typeface="Crimson Text"/>
              </a:rPr>
              <a:t>FEBRUARY 2023 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64" y="5701922"/>
            <a:ext cx="2700661" cy="106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62" y="4155894"/>
            <a:ext cx="2897579" cy="963800"/>
          </a:xfrm>
          <a:prstGeom prst="rect">
            <a:avLst/>
          </a:prstGeom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380027" y="4459183"/>
            <a:ext cx="431138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Pistorius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trifft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ukrainische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Truppen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in Deutschland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bundesserifweb-regular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5" y="953860"/>
            <a:ext cx="539442" cy="4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44" y="1285875"/>
            <a:ext cx="2143125" cy="214312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12682"/>
              </p:ext>
            </p:extLst>
          </p:nvPr>
        </p:nvGraphicFramePr>
        <p:xfrm>
          <a:off x="891088" y="1404335"/>
          <a:ext cx="3798918" cy="3798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2" name="Bitmap Image" r:id="rId5" imgW="6095880" imgH="6095880" progId="Paint.Picture">
                  <p:embed/>
                </p:oleObj>
              </mc:Choice>
              <mc:Fallback>
                <p:oleObj name="Bitmap Image" r:id="rId5" imgW="6095880" imgH="609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1088" y="1404335"/>
                        <a:ext cx="3798918" cy="3798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9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836781" y="5338453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8044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4" y="101600"/>
            <a:ext cx="1145309" cy="1145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03" y="1387888"/>
            <a:ext cx="4106969" cy="3831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80" y="284931"/>
            <a:ext cx="2883639" cy="38535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sp>
        <p:nvSpPr>
          <p:cNvPr id="15" name="Rectangle 14"/>
          <p:cNvSpPr/>
          <p:nvPr/>
        </p:nvSpPr>
        <p:spPr>
          <a:xfrm>
            <a:off x="2139421" y="715665"/>
            <a:ext cx="309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ibm.damiler.apple.yahoo.tango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1" y="4410152"/>
            <a:ext cx="1631538" cy="2055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36" y="-379993"/>
            <a:ext cx="1822999" cy="24328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239" y="4390378"/>
            <a:ext cx="2628764" cy="2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48" y="1409356"/>
            <a:ext cx="1401915" cy="131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89719" y="2095291"/>
            <a:ext cx="1568959" cy="28637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669472" y="2314400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472" y="3346863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9472" y="4351618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43" y="388769"/>
            <a:ext cx="1434143" cy="18100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0" y="12203"/>
            <a:ext cx="1487593" cy="15623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51383" y="71924"/>
            <a:ext cx="1430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733" y="1164038"/>
            <a:ext cx="1434143" cy="181008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6200000">
            <a:off x="9628509" y="1245355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84542" y="1872084"/>
            <a:ext cx="499915" cy="4084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6701" y="6096346"/>
            <a:ext cx="579103" cy="6693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74" y="4534034"/>
            <a:ext cx="1487593" cy="156231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10294847" y="5061834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78" y="6048443"/>
            <a:ext cx="886539" cy="8865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46652" y="5828436"/>
            <a:ext cx="7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BLACK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101336" y="579765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3549582">
            <a:off x="10101862" y="3601103"/>
            <a:ext cx="2329241" cy="305952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3549582">
            <a:off x="10106744" y="3767225"/>
            <a:ext cx="1590973" cy="305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41" y="2797333"/>
            <a:ext cx="1401915" cy="13194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6" y="4161183"/>
            <a:ext cx="1401915" cy="131944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700508" y="5309252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8490" y="2501486"/>
            <a:ext cx="398989" cy="7282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43" y="2912167"/>
            <a:ext cx="341947" cy="3419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76" y="3346863"/>
            <a:ext cx="651382" cy="6513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2357" y="3496155"/>
            <a:ext cx="398989" cy="7282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5116" y="4441914"/>
            <a:ext cx="398989" cy="72825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>
            <a:off x="4583875" y="2865612"/>
            <a:ext cx="3302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51" y="3683254"/>
            <a:ext cx="341947" cy="3419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36" y="4629013"/>
            <a:ext cx="341947" cy="341947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4702629" y="3854227"/>
            <a:ext cx="318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583875" y="4789790"/>
            <a:ext cx="3302603" cy="3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15" y="1387887"/>
            <a:ext cx="3864127" cy="38641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836781" y="5338453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8044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4" y="101600"/>
            <a:ext cx="1145309" cy="11453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80" y="284931"/>
            <a:ext cx="2883639" cy="38535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sp>
        <p:nvSpPr>
          <p:cNvPr id="15" name="Rectangle 14"/>
          <p:cNvSpPr/>
          <p:nvPr/>
        </p:nvSpPr>
        <p:spPr>
          <a:xfrm>
            <a:off x="1928390" y="796373"/>
            <a:ext cx="3643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IBM Client Apple </a:t>
            </a:r>
            <a:r>
              <a:rPr lang="en-US" sz="3200" b="1" dirty="0" err="1" smtClean="0"/>
              <a:t>Inc</a:t>
            </a:r>
            <a:endParaRPr lang="en-US" sz="3200" b="1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31" y="4441364"/>
            <a:ext cx="1606767" cy="2024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36" y="-379993"/>
            <a:ext cx="1822999" cy="24328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239" y="4390378"/>
            <a:ext cx="2628764" cy="2098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19" y="4470020"/>
            <a:ext cx="4105650" cy="23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1212" y="3363156"/>
            <a:ext cx="3831812" cy="2873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91" y="242631"/>
            <a:ext cx="5119880" cy="2880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67" y="3429000"/>
            <a:ext cx="2628764" cy="20980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2608" y="3633849"/>
            <a:ext cx="4062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Wende</a:t>
            </a:r>
            <a:r>
              <a:rPr lang="en-US" dirty="0" smtClean="0"/>
              <a:t>(</a:t>
            </a:r>
            <a:r>
              <a:rPr lang="en-US" dirty="0" err="1" smtClean="0"/>
              <a:t>tranl</a:t>
            </a:r>
            <a:r>
              <a:rPr lang="en-US" dirty="0" smtClean="0"/>
              <a:t>): Political Language instance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refreces</a:t>
            </a:r>
            <a:r>
              <a:rPr lang="en-US" dirty="0" smtClean="0"/>
              <a:t> to a Union i.e. </a:t>
            </a:r>
          </a:p>
          <a:p>
            <a:r>
              <a:rPr lang="en-US" b="1" dirty="0" smtClean="0"/>
              <a:t>Turning Point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7293" y="332432"/>
            <a:ext cx="1173507" cy="214193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9714016" y="1520042"/>
            <a:ext cx="807522" cy="92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31160" y="873711"/>
            <a:ext cx="15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 is not </a:t>
            </a:r>
          </a:p>
          <a:p>
            <a:r>
              <a:rPr lang="en-US" dirty="0" smtClean="0"/>
              <a:t>Thomas Dieter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04" y="4790819"/>
            <a:ext cx="1929594" cy="112231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37888" y="44892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09350" y="5046743"/>
            <a:ext cx="2651626" cy="29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44" y="4858626"/>
            <a:ext cx="836911" cy="105450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5660976" y="5165766"/>
            <a:ext cx="1309840" cy="2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89403" y="6395069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Ricardo, Francesco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210795" y="5913134"/>
            <a:ext cx="855023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10646" y="5573305"/>
            <a:ext cx="2496396" cy="82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44851" y="6025737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Potsdam,Mother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BrandenBurg</a:t>
            </a:r>
            <a:r>
              <a:rPr lang="en-US" dirty="0" smtClean="0"/>
              <a:t>, Tor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V="1">
            <a:off x="3144851" y="5006972"/>
            <a:ext cx="1594304" cy="134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69" y="6168453"/>
            <a:ext cx="479481" cy="632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38306" y="415636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OLAF</a:t>
            </a:r>
            <a:endParaRPr lang="en-US" sz="5400" b="1" dirty="0"/>
          </a:p>
        </p:txBody>
      </p:sp>
      <p:sp>
        <p:nvSpPr>
          <p:cNvPr id="39" name="Rectangle 38"/>
          <p:cNvSpPr/>
          <p:nvPr/>
        </p:nvSpPr>
        <p:spPr>
          <a:xfrm>
            <a:off x="9231160" y="143785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Turing Point, Ola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2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83" y="1513094"/>
            <a:ext cx="3867546" cy="3867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2" y="4495658"/>
            <a:ext cx="1606767" cy="20245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485785" y="5480777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6808" y="1992071"/>
            <a:ext cx="3831812" cy="28738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51444" y="743653"/>
            <a:ext cx="11448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IBM</a:t>
            </a:r>
            <a:endParaRPr lang="en-US" sz="4400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31" y="1028236"/>
            <a:ext cx="1833005" cy="2449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28416" y="878774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49049" y="485700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31" y="4397616"/>
            <a:ext cx="1684396" cy="23918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43389"/>
              </p:ext>
            </p:extLst>
          </p:nvPr>
        </p:nvGraphicFramePr>
        <p:xfrm>
          <a:off x="5768915" y="878774"/>
          <a:ext cx="3349481" cy="334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0" name="Bitmap Image" r:id="rId8" imgW="6095880" imgH="6095880" progId="Paint.Picture">
                  <p:embed/>
                </p:oleObj>
              </mc:Choice>
              <mc:Fallback>
                <p:oleObj name="Bitmap Image" r:id="rId8" imgW="6095880" imgH="6095880" progId="Paint.Pictur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8915" y="878774"/>
                        <a:ext cx="3349481" cy="334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6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5784047" y="4910942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070" y="1463104"/>
            <a:ext cx="3831812" cy="2873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84" y="332432"/>
            <a:ext cx="2306759" cy="28805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795" y="6211669"/>
            <a:ext cx="121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Cherrytree</a:t>
            </a:r>
            <a:endParaRPr lang="en-US" strike="sngStrike" dirty="0" smtClean="0"/>
          </a:p>
          <a:p>
            <a:r>
              <a:rPr lang="en-US" strike="sngStrike" dirty="0" err="1" smtClean="0"/>
              <a:t>Kirschheim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6" y="3821213"/>
            <a:ext cx="3829780" cy="2390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989" y="3191491"/>
            <a:ext cx="4180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HEIDELBERG, SAINT PATRICL HERY VILLAGE</a:t>
            </a:r>
          </a:p>
          <a:p>
            <a:r>
              <a:rPr lang="en-US" dirty="0" smtClean="0"/>
              <a:t>KIRSCHHEIM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9140" y="-257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737881" y="5124698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144" y="1546232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0192" y="771896"/>
            <a:ext cx="3573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ASSUMED: World War I</a:t>
            </a:r>
          </a:p>
          <a:p>
            <a:endParaRPr lang="en-US" dirty="0"/>
          </a:p>
          <a:p>
            <a:r>
              <a:rPr lang="en-US" dirty="0" err="1" smtClean="0"/>
              <a:t>Tranlaste</a:t>
            </a:r>
            <a:r>
              <a:rPr lang="en-US" dirty="0" smtClean="0"/>
              <a:t> {</a:t>
            </a:r>
          </a:p>
          <a:p>
            <a:r>
              <a:rPr lang="en-US" dirty="0"/>
              <a:t>	</a:t>
            </a:r>
            <a:r>
              <a:rPr lang="en-US" dirty="0" smtClean="0"/>
              <a:t>Cherry</a:t>
            </a:r>
          </a:p>
          <a:p>
            <a:r>
              <a:rPr lang="en-US" dirty="0" smtClean="0"/>
              <a:t>WWI</a:t>
            </a:r>
            <a:r>
              <a:rPr lang="en-US" dirty="0"/>
              <a:t>	</a:t>
            </a:r>
            <a:r>
              <a:rPr lang="en-US" dirty="0" err="1" smtClean="0"/>
              <a:t>Kirsche</a:t>
            </a:r>
            <a:r>
              <a:rPr lang="en-US" dirty="0" smtClean="0"/>
              <a:t> (Church or Cherry)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30192" y="2496189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Heidelberg-</a:t>
            </a:r>
            <a:r>
              <a:rPr lang="en-US" b="0" i="0" dirty="0" err="1" smtClean="0">
                <a:solidFill>
                  <a:srgbClr val="202124"/>
                </a:solidFill>
                <a:effectLst/>
                <a:latin typeface="Google Sans"/>
              </a:rPr>
              <a:t>Kirchheim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64" y="2944566"/>
            <a:ext cx="2381250" cy="2819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293922" y="3633849"/>
            <a:ext cx="1757548" cy="149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79" y="1269847"/>
            <a:ext cx="2012855" cy="12563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02229" y="3994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HEIDELBERG, SAINT PATRICL HERY VILLAGE</a:t>
            </a:r>
          </a:p>
          <a:p>
            <a:r>
              <a:rPr lang="en-US" dirty="0" smtClean="0"/>
              <a:t>KIRSCHHEIM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6" y="69542"/>
            <a:ext cx="680534" cy="849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60924" y="48821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WAR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929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eft Arrow 30"/>
          <p:cNvSpPr/>
          <p:nvPr/>
        </p:nvSpPr>
        <p:spPr>
          <a:xfrm rot="564679">
            <a:off x="3927003" y="510176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10954526">
            <a:off x="4160913" y="511800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73" y="4651394"/>
            <a:ext cx="1309602" cy="11441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40" y="4574417"/>
            <a:ext cx="1219048" cy="12190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909" y="2847109"/>
            <a:ext cx="2628764" cy="2098036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001081"/>
              </p:ext>
            </p:extLst>
          </p:nvPr>
        </p:nvGraphicFramePr>
        <p:xfrm>
          <a:off x="7290670" y="2847109"/>
          <a:ext cx="2098036" cy="2098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2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90670" y="2847109"/>
                        <a:ext cx="2098036" cy="2098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98944" y="4945145"/>
            <a:ext cx="27026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LUX(§269 </a:t>
            </a:r>
            <a:r>
              <a:rPr lang="en-US" dirty="0" smtClean="0"/>
              <a:t>Abortion)</a:t>
            </a:r>
          </a:p>
          <a:p>
            <a:r>
              <a:rPr lang="en-US" dirty="0" smtClean="0"/>
              <a:t>Killed </a:t>
            </a:r>
            <a:r>
              <a:rPr lang="en-US" dirty="0" err="1" smtClean="0"/>
              <a:t>Woflgang</a:t>
            </a:r>
            <a:r>
              <a:rPr lang="en-US" dirty="0" smtClean="0"/>
              <a:t> and others</a:t>
            </a:r>
          </a:p>
          <a:p>
            <a:r>
              <a:rPr lang="en-US" dirty="0" smtClean="0"/>
              <a:t>singed Dr. Zetsche</a:t>
            </a:r>
          </a:p>
          <a:p>
            <a:r>
              <a:rPr lang="en-US" dirty="0" smtClean="0"/>
              <a:t>§PREA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60924" y="48821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WAR</a:t>
            </a:r>
            <a:endParaRPr lang="en-US" sz="3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7" y="2172629"/>
            <a:ext cx="6435598" cy="36208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0670" y="2215779"/>
            <a:ext cx="4822510" cy="36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43" y="584906"/>
            <a:ext cx="1887878" cy="1887878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290670" y="2847109"/>
          <a:ext cx="2098036" cy="2098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2" name="Bitmap Image" r:id="rId4" imgW="1219320" imgH="1219320" progId="Paint.Picture">
                  <p:embed/>
                </p:oleObj>
              </mc:Choice>
              <mc:Fallback>
                <p:oleObj name="Bitmap Image" r:id="rId4" imgW="1219320" imgH="1219320" progId="Paint.Picture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0670" y="2847109"/>
                        <a:ext cx="2098036" cy="2098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28071" y="270877"/>
            <a:ext cx="128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CLOCK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91" y="2847109"/>
            <a:ext cx="1487088" cy="19845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34392" y="4945145"/>
            <a:ext cx="27026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LUX(§269 </a:t>
            </a:r>
            <a:r>
              <a:rPr lang="en-US" dirty="0" smtClean="0"/>
              <a:t>Abortion)</a:t>
            </a:r>
          </a:p>
          <a:p>
            <a:r>
              <a:rPr lang="en-US" dirty="0" smtClean="0"/>
              <a:t>Killed </a:t>
            </a:r>
            <a:r>
              <a:rPr lang="en-US" dirty="0" err="1" smtClean="0"/>
              <a:t>Woflgang</a:t>
            </a:r>
            <a:r>
              <a:rPr lang="en-US" dirty="0" smtClean="0"/>
              <a:t> and others</a:t>
            </a:r>
          </a:p>
          <a:p>
            <a:r>
              <a:rPr lang="en-US" dirty="0" smtClean="0"/>
              <a:t>singed Dr. Zetsche</a:t>
            </a:r>
          </a:p>
          <a:p>
            <a:r>
              <a:rPr lang="en-US" dirty="0" smtClean="0"/>
              <a:t>§PREA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1" y="2847109"/>
            <a:ext cx="6070348" cy="3415337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42860"/>
              </p:ext>
            </p:extLst>
          </p:nvPr>
        </p:nvGraphicFramePr>
        <p:xfrm>
          <a:off x="7246404" y="2847109"/>
          <a:ext cx="4609989" cy="34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3" name="Bitmap Image" r:id="rId8" imgW="7315200" imgH="5486400" progId="Paint.Picture">
                  <p:embed/>
                </p:oleObj>
              </mc:Choice>
              <mc:Fallback>
                <p:oleObj name="Bitmap Image" r:id="rId8" imgW="7315200" imgH="548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46404" y="2847109"/>
                        <a:ext cx="4609989" cy="345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4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8" y="2776486"/>
            <a:ext cx="1390650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17" y="3186603"/>
            <a:ext cx="3495238" cy="14190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859661" y="270877"/>
            <a:ext cx="1103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FIRST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3134392" y="4945145"/>
            <a:ext cx="786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§PREA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1" y="2776486"/>
            <a:ext cx="6070348" cy="3415337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92273"/>
              </p:ext>
            </p:extLst>
          </p:nvPr>
        </p:nvGraphicFramePr>
        <p:xfrm>
          <a:off x="7035569" y="2776486"/>
          <a:ext cx="4553783" cy="341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0" name="Bitmap Image" r:id="rId7" imgW="7315200" imgH="5486400" progId="Paint.Picture">
                  <p:embed/>
                </p:oleObj>
              </mc:Choice>
              <mc:Fallback>
                <p:oleObj name="Bitmap Image" r:id="rId7" imgW="7315200" imgH="5486400" progId="Paint.Pictur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5569" y="2776486"/>
                        <a:ext cx="4553783" cy="341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4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06450" y="175837"/>
            <a:ext cx="390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MAINSTREET(DISNEY)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65" y="1082089"/>
            <a:ext cx="3940395" cy="5258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24" y="4561998"/>
            <a:ext cx="2085529" cy="1778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850" y="2944270"/>
            <a:ext cx="1922522" cy="153437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054402" y="2478436"/>
            <a:ext cx="1725970" cy="40529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2613" y="5565129"/>
            <a:ext cx="5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1322" y="4561998"/>
            <a:ext cx="977314" cy="17838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0787" y="4984386"/>
            <a:ext cx="1550225" cy="11626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2501842" y="5103646"/>
            <a:ext cx="646799" cy="4614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69" y="5045044"/>
            <a:ext cx="2085529" cy="177883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74180" y="563265"/>
            <a:ext cx="1506079" cy="383060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8913" y="1691514"/>
            <a:ext cx="3028738" cy="12905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7130" y="2600696"/>
            <a:ext cx="2976257" cy="333376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00252" y="2726987"/>
            <a:ext cx="2976257" cy="333376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45" y="774744"/>
            <a:ext cx="1586220" cy="122064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578292" y="712757"/>
            <a:ext cx="16201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HOMICIDE.LUX</a:t>
            </a:r>
          </a:p>
          <a:p>
            <a:r>
              <a:rPr lang="en-US" b="1" dirty="0" smtClean="0"/>
              <a:t>CHERRYTREE</a:t>
            </a:r>
          </a:p>
          <a:p>
            <a:r>
              <a:rPr lang="en-US" b="1" dirty="0" smtClean="0"/>
              <a:t>COINTOWN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0047296" y="2478436"/>
            <a:ext cx="1546000" cy="38623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08374" y="1691514"/>
            <a:ext cx="255811" cy="28704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20750" y="4734314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</a:t>
            </a:r>
            <a:r>
              <a:rPr lang="en-US" dirty="0" smtClean="0"/>
              <a:t> -ERS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165562" y="449436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</a:t>
            </a:r>
            <a:r>
              <a:rPr lang="en-US" dirty="0" smtClean="0"/>
              <a:t> -RICK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own Arrow 91"/>
          <p:cNvSpPr/>
          <p:nvPr/>
        </p:nvSpPr>
        <p:spPr>
          <a:xfrm rot="16539971">
            <a:off x="6719317" y="3423367"/>
            <a:ext cx="285020" cy="2156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15929122">
            <a:off x="4689346" y="-1671450"/>
            <a:ext cx="1009359" cy="732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60125" y="1560497"/>
            <a:ext cx="1714788" cy="3129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4902" y="-209636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56111" y="1158071"/>
            <a:ext cx="225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LEE, WORTH(Director)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03675" y="2219899"/>
            <a:ext cx="1714788" cy="312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0451" y="1733420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Kennedy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72650" y="865368"/>
            <a:ext cx="1714788" cy="31299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74913" y="264361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King, Francesco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90258" y="4690402"/>
            <a:ext cx="1040880" cy="18998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49558" y="4094965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 smtClean="0"/>
          </a:p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75470" y="4463806"/>
            <a:ext cx="11130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1000" dirty="0" smtClean="0"/>
              <a:t>Wilson: crash cart</a:t>
            </a:r>
          </a:p>
          <a:p>
            <a:r>
              <a:rPr lang="en-US" sz="1000" dirty="0" smtClean="0"/>
              <a:t>CREED, </a:t>
            </a:r>
            <a:r>
              <a:rPr lang="en-US" sz="1000" dirty="0" err="1" smtClean="0"/>
              <a:t>nonPoilicSeatleLogcal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71" y="131967"/>
            <a:ext cx="927249" cy="92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17" y="3765110"/>
            <a:ext cx="1219048" cy="12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2869" y="50011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Visa(Joe)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06247" y="1071821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Navy(Phil)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4" y="5233686"/>
            <a:ext cx="1361905" cy="12285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0964" y="6444337"/>
            <a:ext cx="137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King, Adolph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" y="2296136"/>
            <a:ext cx="1219048" cy="12190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377" y="2294844"/>
            <a:ext cx="1309602" cy="1144103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19621567">
            <a:off x="1350922" y="3131781"/>
            <a:ext cx="215456" cy="615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-17207" y="2829423"/>
            <a:ext cx="31402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492869" y="4254396"/>
            <a:ext cx="1437661" cy="440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15" y="134717"/>
            <a:ext cx="888767" cy="88876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30964" y="13549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Presidential and Presidential staff assassination, kidnapping, and assault; </a:t>
            </a:r>
          </a:p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penalties</a:t>
            </a:r>
            <a:endParaRPr lang="en-US" b="1" i="0" dirty="0">
              <a:solidFill>
                <a:srgbClr val="32434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" y="88458"/>
            <a:ext cx="839437" cy="839437"/>
          </a:xfrm>
          <a:prstGeom prst="rect">
            <a:avLst/>
          </a:prstGeom>
        </p:spPr>
      </p:pic>
      <p:sp>
        <p:nvSpPr>
          <p:cNvPr id="49" name="Down Arrow 48"/>
          <p:cNvSpPr/>
          <p:nvPr/>
        </p:nvSpPr>
        <p:spPr>
          <a:xfrm>
            <a:off x="5883" y="984830"/>
            <a:ext cx="173993" cy="4134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7496" y="102422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source sans pro"/>
              </a:rPr>
              <a:t>The Hague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267986" y="0"/>
            <a:ext cx="0" cy="144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241291" y="2001234"/>
            <a:ext cx="14820" cy="481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81266" y="86898"/>
            <a:ext cx="289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</a:t>
            </a:r>
          </a:p>
          <a:p>
            <a:r>
              <a:rPr lang="en-US" dirty="0" smtClean="0"/>
              <a:t>FM</a:t>
            </a:r>
          </a:p>
          <a:p>
            <a:r>
              <a:rPr lang="en-US" dirty="0" smtClean="0"/>
              <a:t>ALGORM. (</a:t>
            </a:r>
            <a:r>
              <a:rPr lang="en-US" dirty="0" err="1" smtClean="0"/>
              <a:t>person,mil,police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26059" y="344268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632605" y="338061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0" y="3300661"/>
            <a:ext cx="688550" cy="6885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56069" y="3989463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Visa(God)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867895" y="3604712"/>
            <a:ext cx="1090839" cy="520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0" y="109370"/>
            <a:ext cx="549460" cy="54946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266581" y="-47375"/>
            <a:ext cx="654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FC,Police</a:t>
            </a:r>
            <a:endParaRPr lang="en-US" sz="1000" dirty="0" smtClean="0"/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phil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Down Arrow 63"/>
          <p:cNvSpPr/>
          <p:nvPr/>
        </p:nvSpPr>
        <p:spPr>
          <a:xfrm rot="17493980">
            <a:off x="4098781" y="727739"/>
            <a:ext cx="285020" cy="6191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731" y="4947188"/>
            <a:ext cx="1461997" cy="184524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 rot="1377407">
            <a:off x="4125054" y="3769705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0212" y="4136895"/>
            <a:ext cx="1510440" cy="142159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rot="21155979">
            <a:off x="2983508" y="1904032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1" name="Down Arrow 70"/>
          <p:cNvSpPr/>
          <p:nvPr/>
        </p:nvSpPr>
        <p:spPr>
          <a:xfrm rot="12460205">
            <a:off x="1090811" y="1002123"/>
            <a:ext cx="285020" cy="1262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18163360">
            <a:off x="890981" y="1534804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3" name="Left Arrow 72"/>
          <p:cNvSpPr/>
          <p:nvPr/>
        </p:nvSpPr>
        <p:spPr>
          <a:xfrm rot="10954526">
            <a:off x="1454619" y="240644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Arrow 73"/>
          <p:cNvSpPr/>
          <p:nvPr/>
        </p:nvSpPr>
        <p:spPr>
          <a:xfrm rot="564679">
            <a:off x="1220709" y="239020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59" y="5591324"/>
            <a:ext cx="838953" cy="12223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52207" y="5526318"/>
            <a:ext cx="2540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E=mc2</a:t>
            </a:r>
          </a:p>
          <a:p>
            <a:r>
              <a:rPr lang="en-US" dirty="0" smtClean="0"/>
              <a:t>Max Plank and</a:t>
            </a:r>
          </a:p>
          <a:p>
            <a:r>
              <a:rPr lang="en-US" dirty="0" smtClean="0"/>
              <a:t> Albert Einstein</a:t>
            </a:r>
          </a:p>
          <a:p>
            <a:r>
              <a:rPr lang="en-US" dirty="0" smtClean="0"/>
              <a:t>Dr. Dr. Joe, &amp; Dr. </a:t>
            </a:r>
            <a:r>
              <a:rPr lang="en-US" dirty="0" err="1" smtClean="0"/>
              <a:t>Dr</a:t>
            </a:r>
            <a:r>
              <a:rPr lang="en-US" dirty="0" smtClean="0"/>
              <a:t> Jason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78179" y="297964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92869" y="298812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82519" y="5759532"/>
            <a:ext cx="1829408" cy="1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127168" y="6369437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4267986" y="658830"/>
            <a:ext cx="1020506" cy="3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194025" y="684025"/>
            <a:ext cx="223494" cy="32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8306976" y="5233686"/>
            <a:ext cx="3366468" cy="139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211797" y="5526318"/>
            <a:ext cx="3568525" cy="12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3024248" y="5621746"/>
            <a:ext cx="7806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You would </a:t>
            </a:r>
            <a:r>
              <a:rPr lang="en-US" dirty="0"/>
              <a:t>not </a:t>
            </a:r>
            <a:r>
              <a:rPr lang="en-US" dirty="0" err="1"/>
              <a:t>assuem</a:t>
            </a:r>
            <a:r>
              <a:rPr lang="en-US" dirty="0"/>
              <a:t> an American 1990 would </a:t>
            </a:r>
            <a:r>
              <a:rPr lang="en-US" sz="5400" dirty="0"/>
              <a:t>spy</a:t>
            </a:r>
            <a:r>
              <a:rPr lang="en-US" dirty="0"/>
              <a:t> on Germany?</a:t>
            </a:r>
          </a:p>
          <a:p>
            <a:r>
              <a:rPr lang="en-US" dirty="0" smtClean="0"/>
              <a:t>You </a:t>
            </a:r>
            <a:r>
              <a:rPr lang="en-US" dirty="0"/>
              <a:t>would not </a:t>
            </a:r>
            <a:r>
              <a:rPr lang="en-US" dirty="0" err="1"/>
              <a:t>assuem</a:t>
            </a:r>
            <a:r>
              <a:rPr lang="en-US" dirty="0"/>
              <a:t> a former East German would not spy on an American</a:t>
            </a:r>
            <a:r>
              <a:rPr lang="en-US" dirty="0" smtClean="0"/>
              <a:t>?</a:t>
            </a:r>
          </a:p>
          <a:p>
            <a:r>
              <a:rPr lang="en-US" dirty="0" smtClean="0"/>
              <a:t>Virginia Sworn Volume 6. I         IBM </a:t>
            </a:r>
            <a:r>
              <a:rPr lang="en-US" dirty="0" err="1" smtClean="0"/>
              <a:t>Exetive</a:t>
            </a:r>
            <a:r>
              <a:rPr lang="en-US" dirty="0" smtClean="0"/>
              <a:t> </a:t>
            </a:r>
            <a:r>
              <a:rPr lang="en-US" dirty="0" err="1" smtClean="0"/>
              <a:t>refrte</a:t>
            </a:r>
            <a:r>
              <a:rPr lang="en-US" dirty="0" smtClean="0"/>
              <a:t> to Bonn install of Berlin Jason</a:t>
            </a:r>
          </a:p>
          <a:p>
            <a:r>
              <a:rPr lang="en-US" dirty="0"/>
              <a:t>	</a:t>
            </a:r>
            <a:r>
              <a:rPr lang="en-US" dirty="0" smtClean="0"/>
              <a:t>		   Borne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46" y="3174457"/>
            <a:ext cx="1684396" cy="23918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42" y="498760"/>
            <a:ext cx="2455466" cy="3276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5" y="332432"/>
            <a:ext cx="1257300" cy="12573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32107"/>
              </p:ext>
            </p:extLst>
          </p:nvPr>
        </p:nvGraphicFramePr>
        <p:xfrm>
          <a:off x="8490857" y="2968832"/>
          <a:ext cx="3329910" cy="249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4" name="Bitmap Image" r:id="rId6" imgW="7315200" imgH="5486400" progId="Paint.Picture">
                  <p:embed/>
                </p:oleObj>
              </mc:Choice>
              <mc:Fallback>
                <p:oleObj name="Bitmap Image" r:id="rId6" imgW="7315200" imgH="5486400" progId="Paint.Pictur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90857" y="2968832"/>
                        <a:ext cx="3329910" cy="2497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54" y="6271899"/>
            <a:ext cx="546353" cy="5463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17554" y="6569753"/>
            <a:ext cx="553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FIRED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51" y="6310608"/>
            <a:ext cx="565516" cy="482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0260">
            <a:off x="10598353" y="6379848"/>
            <a:ext cx="471229" cy="35342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11255251" y="6271899"/>
            <a:ext cx="565516" cy="58610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360560" y="6202463"/>
            <a:ext cx="565516" cy="58610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365150" y="2825960"/>
            <a:ext cx="2079484" cy="27957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563735" y="2618614"/>
            <a:ext cx="2460981" cy="299384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856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799" y="225158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771" y="5817384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80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CLOCK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70" y="766480"/>
            <a:ext cx="5051965" cy="336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38" y="253954"/>
            <a:ext cx="978358" cy="13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2177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FBI</a:t>
            </a:r>
          </a:p>
          <a:p>
            <a:r>
              <a:rPr lang="en-US" sz="2400" b="1" dirty="0" smtClean="0"/>
              <a:t>INVESTIGATION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45771" y="5817384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1091552" y="193933"/>
            <a:ext cx="80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CLOCK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44" y="2660655"/>
            <a:ext cx="2657475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25" y="2571749"/>
            <a:ext cx="3324827" cy="25585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9" y="4909267"/>
            <a:ext cx="2798520" cy="1864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25" y="517098"/>
            <a:ext cx="1964438" cy="1964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004" y="732127"/>
            <a:ext cx="1922522" cy="1534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49" y="1996743"/>
            <a:ext cx="580277" cy="494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4" y="193933"/>
            <a:ext cx="12573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21" y="4912549"/>
            <a:ext cx="2351652" cy="18096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430" y="5431321"/>
            <a:ext cx="580277" cy="4949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6" y="2626463"/>
            <a:ext cx="2143125" cy="21431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32339" y="5052229"/>
            <a:ext cx="21369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LIKE</a:t>
            </a:r>
            <a:endParaRPr lang="en-US" sz="8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653" y="4271921"/>
            <a:ext cx="1708342" cy="1281256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5921254" y="3703899"/>
            <a:ext cx="895181" cy="120865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0275" y="1612456"/>
            <a:ext cx="37049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HOMCIDE.LUX(SCHNELLER PROPLER)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?ATOM BOMB (JFK) JOE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16473" y="5431307"/>
            <a:ext cx="3040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End of Time Enders </a:t>
            </a:r>
          </a:p>
          <a:p>
            <a:r>
              <a:rPr lang="en-US" dirty="0" smtClean="0"/>
              <a:t>Goes to </a:t>
            </a:r>
            <a:r>
              <a:rPr lang="en-US" dirty="0" err="1" smtClean="0"/>
              <a:t>Atlata</a:t>
            </a:r>
            <a:endParaRPr lang="en-US" dirty="0" smtClean="0"/>
          </a:p>
          <a:p>
            <a:r>
              <a:rPr lang="en-US" dirty="0" err="1" smtClean="0"/>
              <a:t>Disleyand</a:t>
            </a:r>
            <a:r>
              <a:rPr lang="en-US" dirty="0" smtClean="0"/>
              <a:t> </a:t>
            </a:r>
            <a:r>
              <a:rPr lang="en-US" dirty="0" err="1" smtClean="0"/>
              <a:t>Paybytouche</a:t>
            </a:r>
            <a:r>
              <a:rPr lang="en-US" dirty="0" smtClean="0"/>
              <a:t> Adams</a:t>
            </a:r>
          </a:p>
          <a:p>
            <a:r>
              <a:rPr lang="en-US" dirty="0" smtClean="0"/>
              <a:t>Able, Dominque</a:t>
            </a:r>
          </a:p>
          <a:p>
            <a:r>
              <a:rPr lang="en-US" dirty="0" smtClean="0"/>
              <a:t>To </a:t>
            </a:r>
            <a:r>
              <a:rPr lang="en-US" b="1" dirty="0" err="1" smtClean="0"/>
              <a:t>Seasaw</a:t>
            </a:r>
            <a:r>
              <a:rPr lang="en-US" b="1" dirty="0" smtClean="0"/>
              <a:t> at </a:t>
            </a:r>
            <a:r>
              <a:rPr lang="en-US" dirty="0" smtClean="0"/>
              <a:t>51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6158" y="697958"/>
            <a:ext cx="1782570" cy="7237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29937" y="1479439"/>
            <a:ext cx="1572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AFFI(</a:t>
            </a:r>
            <a:r>
              <a:rPr lang="en-US" dirty="0" err="1" smtClean="0"/>
              <a:t>Trnal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rot="176035">
            <a:off x="6860629" y="1961814"/>
            <a:ext cx="221501" cy="62679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985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87" y="2250127"/>
            <a:ext cx="7743825" cy="4305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1527" y="0"/>
            <a:ext cx="18763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 b="1" dirty="0" smtClean="0"/>
          </a:p>
          <a:p>
            <a:endParaRPr lang="en-US" sz="6600" b="1" dirty="0"/>
          </a:p>
          <a:p>
            <a:r>
              <a:rPr lang="en-US" sz="2800" b="1" dirty="0" smtClean="0"/>
              <a:t>DB2, L3</a:t>
            </a:r>
          </a:p>
          <a:p>
            <a:r>
              <a:rPr lang="en-US" sz="2800" b="1" dirty="0" smtClean="0"/>
              <a:t>IPX</a:t>
            </a:r>
          </a:p>
          <a:p>
            <a:r>
              <a:rPr lang="en-US" sz="2800" b="1" dirty="0" smtClean="0"/>
              <a:t>WSAM,L3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27" y="3459728"/>
            <a:ext cx="1771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5112967"/>
            <a:ext cx="795429" cy="5958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47" y="4405846"/>
            <a:ext cx="901731" cy="68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73" y="173179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21" y="1731795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3736432"/>
            <a:ext cx="818669" cy="5665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3" y="3736432"/>
            <a:ext cx="908644" cy="60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51" y="3746260"/>
            <a:ext cx="747261" cy="559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33714" y="2465910"/>
            <a:ext cx="1714788" cy="31299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16581" y="213781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49074" y="3676786"/>
            <a:ext cx="981879" cy="1792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3828" y="1991145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76051" y="30757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743" y="2381116"/>
            <a:ext cx="1647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7" y="4431522"/>
            <a:ext cx="695146" cy="5206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7" y="4431522"/>
            <a:ext cx="890640" cy="52068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8058980" y="4952211"/>
            <a:ext cx="400967" cy="86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22312" y="5871411"/>
            <a:ext cx="207569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 </a:t>
            </a:r>
            <a:r>
              <a:rPr lang="en-US" dirty="0" err="1" smtClean="0"/>
              <a:t>Housewifes</a:t>
            </a:r>
            <a:endParaRPr lang="en-US" dirty="0" smtClean="0"/>
          </a:p>
          <a:p>
            <a:r>
              <a:rPr lang="en-US" sz="4000" b="1" dirty="0" smtClean="0"/>
              <a:t>!</a:t>
            </a:r>
            <a:r>
              <a:rPr lang="en-US" sz="4000" b="1" dirty="0" err="1" smtClean="0"/>
              <a:t>Pilki</a:t>
            </a:r>
            <a:endParaRPr lang="en-US" sz="40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410053" y="454032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60160" y="4118770"/>
            <a:ext cx="3257180" cy="49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54624" y="4739558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202" y="5041234"/>
            <a:ext cx="724198" cy="4819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7339" y="5084934"/>
            <a:ext cx="988310" cy="43822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506919" y="525137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819147" y="5467117"/>
            <a:ext cx="739224" cy="4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41041" y="5263937"/>
            <a:ext cx="1491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Excel</a:t>
            </a:r>
          </a:p>
          <a:p>
            <a:r>
              <a:rPr lang="en-US" sz="1100" dirty="0" smtClean="0"/>
              <a:t>Stanford</a:t>
            </a:r>
          </a:p>
          <a:p>
            <a:r>
              <a:rPr lang="en-US" sz="1100" dirty="0" smtClean="0"/>
              <a:t>Swedish-American</a:t>
            </a:r>
          </a:p>
          <a:p>
            <a:r>
              <a:rPr lang="en-US" sz="1100" dirty="0" smtClean="0"/>
              <a:t>Family Goals</a:t>
            </a:r>
          </a:p>
          <a:p>
            <a:r>
              <a:rPr lang="en-US" sz="1100" dirty="0" smtClean="0"/>
              <a:t>Apple Mayor Audience</a:t>
            </a:r>
          </a:p>
          <a:p>
            <a:r>
              <a:rPr lang="en-US" sz="1100" dirty="0" smtClean="0"/>
              <a:t>[x] no</a:t>
            </a:r>
            <a:endParaRPr lang="en-US" sz="11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1" y="83342"/>
            <a:ext cx="1361905" cy="12285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73551" y="133866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3392" y="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MAINSTREET(DISNEY)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0" y="5342124"/>
            <a:ext cx="1219048" cy="12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944" y="648866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064" y="6025633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4" y="3589493"/>
            <a:ext cx="1300840" cy="1641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715" y="2882973"/>
            <a:ext cx="2398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Ibm.daimler.pwc.Accenture.Tivoli.paybytouch.employe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Brittney</a:t>
            </a:r>
            <a:r>
              <a:rPr lang="en-US" sz="1400" dirty="0" err="1" smtClean="0"/>
              <a:t>.tong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0" y="694126"/>
            <a:ext cx="1138454" cy="2165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15" y="2455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2" y="1935122"/>
            <a:ext cx="1714788" cy="3129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53" y="1038518"/>
            <a:ext cx="1510440" cy="1421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76390" y="25350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34" y="694126"/>
            <a:ext cx="1735012" cy="1735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379" y="723570"/>
            <a:ext cx="891594" cy="103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71" y="605981"/>
            <a:ext cx="1197182" cy="1197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586" y="5317720"/>
            <a:ext cx="1309602" cy="1144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814" y="640349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10954526">
            <a:off x="2556828" y="5429321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564679">
            <a:off x="2322918" y="5413084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5078" y="6011001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0586" y="488075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assuemd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96555" y="236649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819699" y="245506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477" y="560909"/>
            <a:ext cx="927073" cy="2857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8" y="5936985"/>
            <a:ext cx="483454" cy="7203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8" y="5920222"/>
            <a:ext cx="504052" cy="71575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35612" y="5495257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BLACK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5932165" y="544313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4857229" y="517862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5844837" y="5162016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74421" y="6128514"/>
            <a:ext cx="1026716" cy="571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932165" y="6111901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3" y="6321044"/>
            <a:ext cx="308879" cy="4571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932165" y="6456530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5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823" y="4806497"/>
            <a:ext cx="3282538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Visa</a:t>
            </a:r>
            <a:r>
              <a:rPr lang="en-US" dirty="0" smtClean="0"/>
              <a:t> </a:t>
            </a:r>
            <a:r>
              <a:rPr lang="en-US" dirty="0" err="1" smtClean="0"/>
              <a:t>mopay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call you 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7" y="2024423"/>
            <a:ext cx="1857375" cy="2457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3" y="4597944"/>
            <a:ext cx="1110364" cy="2111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883" y="98700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27743" y="94503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06" y="4597944"/>
            <a:ext cx="661051" cy="203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633" y="2024423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74" y="2024423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33374" y="1245773"/>
            <a:ext cx="329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/>
              <a:t>Richter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43788" y="1455923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ARATI PRABHAKAR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7571" y="42716"/>
            <a:ext cx="3167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cap="all" dirty="0" smtClean="0">
                <a:effectLst/>
                <a:latin typeface="Helvetica" panose="020B0604020202020204" pitchFamily="34" charset="0"/>
              </a:rPr>
              <a:t>FOUNDER AND MAJORITY OWNER OF EXCHANGE CHARGED WITH PROCESSING OVER $700 MILLION OF ILLICIT FUNDS</a:t>
            </a:r>
            <a:endParaRPr lang="en-US" sz="2000" b="0" i="0" cap="all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36898" y="4597944"/>
            <a:ext cx="1173507" cy="21419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616" y="3855995"/>
            <a:ext cx="587851" cy="7419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83" y="3855994"/>
            <a:ext cx="788320" cy="7419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533342" y="3515096"/>
            <a:ext cx="5719274" cy="172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27684" y="4823578"/>
            <a:ext cx="4177332" cy="5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27684" y="4681042"/>
            <a:ext cx="4037592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599025" y="4025735"/>
            <a:ext cx="5736120" cy="173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10405" y="4681042"/>
            <a:ext cx="0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716958" y="2672866"/>
            <a:ext cx="6721825" cy="200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851053">
            <a:off x="8698121" y="4182586"/>
            <a:ext cx="551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E=mc2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754107" y="4648717"/>
            <a:ext cx="1944657" cy="3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Ingo Wellenreuth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51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8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1694</Words>
  <Application>Microsoft Office PowerPoint</Application>
  <PresentationFormat>Widescreen</PresentationFormat>
  <Paragraphs>641</Paragraphs>
  <Slides>54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bundesserifweb-regular</vt:lpstr>
      <vt:lpstr>Calibri</vt:lpstr>
      <vt:lpstr>Calibri Light</vt:lpstr>
      <vt:lpstr>Crimson Text</vt:lpstr>
      <vt:lpstr>Decimal-Medium_Web</vt:lpstr>
      <vt:lpstr>Google Sans</vt:lpstr>
      <vt:lpstr>Helvetica</vt:lpstr>
      <vt:lpstr>Open Sans</vt:lpstr>
      <vt:lpstr>source sans pro</vt:lpstr>
      <vt:lpstr>Office Theme</vt:lpstr>
      <vt:lpstr>Bitmap Image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ibm.damiler. Visa mopay. call you 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ibm.damiler. Visa mopay. call you 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39</cp:revision>
  <dcterms:created xsi:type="dcterms:W3CDTF">2023-02-21T15:41:27Z</dcterms:created>
  <dcterms:modified xsi:type="dcterms:W3CDTF">2023-02-21T21:34:38Z</dcterms:modified>
</cp:coreProperties>
</file>